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65" r:id="rId3"/>
    <p:sldId id="301" r:id="rId4"/>
    <p:sldId id="286" r:id="rId5"/>
    <p:sldId id="258" r:id="rId6"/>
    <p:sldId id="280" r:id="rId7"/>
    <p:sldId id="262" r:id="rId8"/>
    <p:sldId id="281" r:id="rId9"/>
    <p:sldId id="324" r:id="rId10"/>
    <p:sldId id="325" r:id="rId11"/>
    <p:sldId id="271" r:id="rId12"/>
    <p:sldId id="293" r:id="rId13"/>
    <p:sldId id="275" r:id="rId14"/>
    <p:sldId id="326" r:id="rId15"/>
    <p:sldId id="282" r:id="rId16"/>
    <p:sldId id="302" r:id="rId17"/>
    <p:sldId id="284" r:id="rId18"/>
    <p:sldId id="333" r:id="rId19"/>
    <p:sldId id="287" r:id="rId20"/>
    <p:sldId id="289" r:id="rId21"/>
    <p:sldId id="290" r:id="rId22"/>
    <p:sldId id="291" r:id="rId23"/>
    <p:sldId id="292" r:id="rId24"/>
    <p:sldId id="327" r:id="rId25"/>
    <p:sldId id="329" r:id="rId26"/>
    <p:sldId id="347" r:id="rId27"/>
    <p:sldId id="328" r:id="rId28"/>
    <p:sldId id="330" r:id="rId29"/>
    <p:sldId id="332" r:id="rId30"/>
    <p:sldId id="331" r:id="rId31"/>
    <p:sldId id="312" r:id="rId32"/>
    <p:sldId id="311" r:id="rId33"/>
    <p:sldId id="335" r:id="rId34"/>
    <p:sldId id="338" r:id="rId35"/>
    <p:sldId id="283" r:id="rId36"/>
    <p:sldId id="300" r:id="rId37"/>
    <p:sldId id="339" r:id="rId38"/>
    <p:sldId id="340" r:id="rId39"/>
    <p:sldId id="341" r:id="rId40"/>
    <p:sldId id="298" r:id="rId41"/>
    <p:sldId id="303" r:id="rId42"/>
    <p:sldId id="304" r:id="rId43"/>
    <p:sldId id="295" r:id="rId44"/>
    <p:sldId id="294" r:id="rId45"/>
    <p:sldId id="308" r:id="rId46"/>
    <p:sldId id="336" r:id="rId47"/>
    <p:sldId id="337" r:id="rId48"/>
    <p:sldId id="285" r:id="rId49"/>
    <p:sldId id="309" r:id="rId50"/>
    <p:sldId id="342" r:id="rId51"/>
    <p:sldId id="310" r:id="rId52"/>
    <p:sldId id="305" r:id="rId53"/>
    <p:sldId id="313" r:id="rId54"/>
    <p:sldId id="314" r:id="rId55"/>
    <p:sldId id="316" r:id="rId56"/>
    <p:sldId id="315" r:id="rId57"/>
    <p:sldId id="343" r:id="rId58"/>
    <p:sldId id="344" r:id="rId59"/>
    <p:sldId id="317" r:id="rId60"/>
    <p:sldId id="346" r:id="rId61"/>
    <p:sldId id="319" r:id="rId62"/>
    <p:sldId id="31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EE1CB5-62E4-4AD8-8229-DC2C5C2CA925}" v="4" dt="2025-02-25T09:54:35.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p:cViewPr varScale="1">
        <p:scale>
          <a:sx n="87" d="100"/>
          <a:sy n="87" d="100"/>
        </p:scale>
        <p:origin x="186"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ey MacPherson" userId="6daf81af-d192-40ae-9f9a-47f4f894a3d5" providerId="ADAL" clId="{4571B95D-B344-4716-9294-9F8AF250181C}"/>
    <pc:docChg chg="undo redo custSel addSld delSld modSld sldOrd">
      <pc:chgData name="Abbey MacPherson" userId="6daf81af-d192-40ae-9f9a-47f4f894a3d5" providerId="ADAL" clId="{4571B95D-B344-4716-9294-9F8AF250181C}" dt="2025-02-01T05:46:42.514" v="3770" actId="20577"/>
      <pc:docMkLst>
        <pc:docMk/>
      </pc:docMkLst>
      <pc:sldChg chg="add del setBg">
        <pc:chgData name="Abbey MacPherson" userId="6daf81af-d192-40ae-9f9a-47f4f894a3d5" providerId="ADAL" clId="{4571B95D-B344-4716-9294-9F8AF250181C}" dt="2025-02-01T00:24:38.921" v="2061" actId="47"/>
        <pc:sldMkLst>
          <pc:docMk/>
          <pc:sldMk cId="0" sldId="263"/>
        </pc:sldMkLst>
      </pc:sldChg>
      <pc:sldChg chg="add del setBg">
        <pc:chgData name="Abbey MacPherson" userId="6daf81af-d192-40ae-9f9a-47f4f894a3d5" providerId="ADAL" clId="{4571B95D-B344-4716-9294-9F8AF250181C}" dt="2025-02-01T00:06:08.908" v="2050" actId="47"/>
        <pc:sldMkLst>
          <pc:docMk/>
          <pc:sldMk cId="0" sldId="268"/>
        </pc:sldMkLst>
      </pc:sldChg>
      <pc:sldChg chg="add del setBg">
        <pc:chgData name="Abbey MacPherson" userId="6daf81af-d192-40ae-9f9a-47f4f894a3d5" providerId="ADAL" clId="{4571B95D-B344-4716-9294-9F8AF250181C}" dt="2025-02-01T00:48:31.218" v="2518" actId="47"/>
        <pc:sldMkLst>
          <pc:docMk/>
          <pc:sldMk cId="697051000" sldId="269"/>
        </pc:sldMkLst>
      </pc:sldChg>
      <pc:sldChg chg="modSp add del mod setBg">
        <pc:chgData name="Abbey MacPherson" userId="6daf81af-d192-40ae-9f9a-47f4f894a3d5" providerId="ADAL" clId="{4571B95D-B344-4716-9294-9F8AF250181C}" dt="2025-02-01T00:50:09.624" v="2527" actId="47"/>
        <pc:sldMkLst>
          <pc:docMk/>
          <pc:sldMk cId="1228621299" sldId="270"/>
        </pc:sldMkLst>
      </pc:sldChg>
      <pc:sldChg chg="addSp modSp mod">
        <pc:chgData name="Abbey MacPherson" userId="6daf81af-d192-40ae-9f9a-47f4f894a3d5" providerId="ADAL" clId="{4571B95D-B344-4716-9294-9F8AF250181C}" dt="2025-01-31T23:42:36.562" v="1850" actId="20577"/>
        <pc:sldMkLst>
          <pc:docMk/>
          <pc:sldMk cId="0" sldId="275"/>
        </pc:sldMkLst>
        <pc:spChg chg="mod">
          <ac:chgData name="Abbey MacPherson" userId="6daf81af-d192-40ae-9f9a-47f4f894a3d5" providerId="ADAL" clId="{4571B95D-B344-4716-9294-9F8AF250181C}" dt="2025-01-31T23:42:14.281" v="1786" actId="20577"/>
          <ac:spMkLst>
            <pc:docMk/>
            <pc:sldMk cId="0" sldId="275"/>
            <ac:spMk id="9" creationId="{00000000-0000-0000-0000-000000000000}"/>
          </ac:spMkLst>
        </pc:spChg>
        <pc:spChg chg="mod">
          <ac:chgData name="Abbey MacPherson" userId="6daf81af-d192-40ae-9f9a-47f4f894a3d5" providerId="ADAL" clId="{4571B95D-B344-4716-9294-9F8AF250181C}" dt="2025-01-31T23:41:49.533" v="1773" actId="20577"/>
          <ac:spMkLst>
            <pc:docMk/>
            <pc:sldMk cId="0" sldId="275"/>
            <ac:spMk id="10" creationId="{00000000-0000-0000-0000-000000000000}"/>
          </ac:spMkLst>
        </pc:spChg>
        <pc:spChg chg="mod">
          <ac:chgData name="Abbey MacPherson" userId="6daf81af-d192-40ae-9f9a-47f4f894a3d5" providerId="ADAL" clId="{4571B95D-B344-4716-9294-9F8AF250181C}" dt="2025-01-31T23:41:52.482" v="1775" actId="20577"/>
          <ac:spMkLst>
            <pc:docMk/>
            <pc:sldMk cId="0" sldId="275"/>
            <ac:spMk id="13" creationId="{00000000-0000-0000-0000-000000000000}"/>
          </ac:spMkLst>
        </pc:spChg>
        <pc:spChg chg="mod">
          <ac:chgData name="Abbey MacPherson" userId="6daf81af-d192-40ae-9f9a-47f4f894a3d5" providerId="ADAL" clId="{4571B95D-B344-4716-9294-9F8AF250181C}" dt="2025-01-31T23:42:33.944" v="1848" actId="20577"/>
          <ac:spMkLst>
            <pc:docMk/>
            <pc:sldMk cId="0" sldId="275"/>
            <ac:spMk id="16" creationId="{00000000-0000-0000-0000-000000000000}"/>
          </ac:spMkLst>
        </pc:spChg>
        <pc:spChg chg="mod">
          <ac:chgData name="Abbey MacPherson" userId="6daf81af-d192-40ae-9f9a-47f4f894a3d5" providerId="ADAL" clId="{4571B95D-B344-4716-9294-9F8AF250181C}" dt="2025-01-31T23:42:36.562" v="1850" actId="20577"/>
          <ac:spMkLst>
            <pc:docMk/>
            <pc:sldMk cId="0" sldId="275"/>
            <ac:spMk id="19" creationId="{00000000-0000-0000-0000-000000000000}"/>
          </ac:spMkLst>
        </pc:spChg>
        <pc:spChg chg="mod">
          <ac:chgData name="Abbey MacPherson" userId="6daf81af-d192-40ae-9f9a-47f4f894a3d5" providerId="ADAL" clId="{4571B95D-B344-4716-9294-9F8AF250181C}" dt="2025-01-31T23:42:30.647" v="1846" actId="20577"/>
          <ac:spMkLst>
            <pc:docMk/>
            <pc:sldMk cId="0" sldId="275"/>
            <ac:spMk id="21" creationId="{00000000-0000-0000-0000-000000000000}"/>
          </ac:spMkLst>
        </pc:spChg>
        <pc:spChg chg="mod">
          <ac:chgData name="Abbey MacPherson" userId="6daf81af-d192-40ae-9f9a-47f4f894a3d5" providerId="ADAL" clId="{4571B95D-B344-4716-9294-9F8AF250181C}" dt="2025-01-31T23:41:45.798" v="1771" actId="20577"/>
          <ac:spMkLst>
            <pc:docMk/>
            <pc:sldMk cId="0" sldId="275"/>
            <ac:spMk id="22" creationId="{00000000-0000-0000-0000-000000000000}"/>
          </ac:spMkLst>
        </pc:spChg>
        <pc:spChg chg="add mod">
          <ac:chgData name="Abbey MacPherson" userId="6daf81af-d192-40ae-9f9a-47f4f894a3d5" providerId="ADAL" clId="{4571B95D-B344-4716-9294-9F8AF250181C}" dt="2025-01-31T23:38:33.349" v="1686" actId="208"/>
          <ac:spMkLst>
            <pc:docMk/>
            <pc:sldMk cId="0" sldId="275"/>
            <ac:spMk id="34" creationId="{0D6004AF-0D6A-02F5-D58B-BA6B439BE632}"/>
          </ac:spMkLst>
        </pc:spChg>
        <pc:grpChg chg="mod">
          <ac:chgData name="Abbey MacPherson" userId="6daf81af-d192-40ae-9f9a-47f4f894a3d5" providerId="ADAL" clId="{4571B95D-B344-4716-9294-9F8AF250181C}" dt="2025-01-31T23:36:22.526" v="1645" actId="14100"/>
          <ac:grpSpMkLst>
            <pc:docMk/>
            <pc:sldMk cId="0" sldId="275"/>
            <ac:grpSpMk id="4" creationId="{00000000-0000-0000-0000-000000000000}"/>
          </ac:grpSpMkLst>
        </pc:grpChg>
        <pc:picChg chg="add mod">
          <ac:chgData name="Abbey MacPherson" userId="6daf81af-d192-40ae-9f9a-47f4f894a3d5" providerId="ADAL" clId="{4571B95D-B344-4716-9294-9F8AF250181C}" dt="2025-01-31T23:31:16.752" v="1642" actId="1076"/>
          <ac:picMkLst>
            <pc:docMk/>
            <pc:sldMk cId="0" sldId="275"/>
            <ac:picMk id="33" creationId="{E4B43F4E-F042-7B47-3C32-8C3C7596600F}"/>
          </ac:picMkLst>
        </pc:picChg>
      </pc:sldChg>
      <pc:sldChg chg="ord">
        <pc:chgData name="Abbey MacPherson" userId="6daf81af-d192-40ae-9f9a-47f4f894a3d5" providerId="ADAL" clId="{4571B95D-B344-4716-9294-9F8AF250181C}" dt="2025-01-10T01:01:28.712" v="1"/>
        <pc:sldMkLst>
          <pc:docMk/>
          <pc:sldMk cId="1538373551" sldId="282"/>
        </pc:sldMkLst>
      </pc:sldChg>
      <pc:sldChg chg="ord">
        <pc:chgData name="Abbey MacPherson" userId="6daf81af-d192-40ae-9f9a-47f4f894a3d5" providerId="ADAL" clId="{4571B95D-B344-4716-9294-9F8AF250181C}" dt="2025-02-01T03:28:50.680" v="2784"/>
        <pc:sldMkLst>
          <pc:docMk/>
          <pc:sldMk cId="2286629421" sldId="283"/>
        </pc:sldMkLst>
      </pc:sldChg>
      <pc:sldChg chg="ord">
        <pc:chgData name="Abbey MacPherson" userId="6daf81af-d192-40ae-9f9a-47f4f894a3d5" providerId="ADAL" clId="{4571B95D-B344-4716-9294-9F8AF250181C}" dt="2025-01-10T01:01:28.712" v="1"/>
        <pc:sldMkLst>
          <pc:docMk/>
          <pc:sldMk cId="0" sldId="284"/>
        </pc:sldMkLst>
      </pc:sldChg>
      <pc:sldChg chg="addSp delSp modSp mod delAnim modAnim">
        <pc:chgData name="Abbey MacPherson" userId="6daf81af-d192-40ae-9f9a-47f4f894a3d5" providerId="ADAL" clId="{4571B95D-B344-4716-9294-9F8AF250181C}" dt="2025-02-01T04:53:42.636" v="3111" actId="255"/>
        <pc:sldMkLst>
          <pc:docMk/>
          <pc:sldMk cId="0" sldId="285"/>
        </pc:sldMkLst>
        <pc:spChg chg="mod">
          <ac:chgData name="Abbey MacPherson" userId="6daf81af-d192-40ae-9f9a-47f4f894a3d5" providerId="ADAL" clId="{4571B95D-B344-4716-9294-9F8AF250181C}" dt="2025-02-01T04:28:14.746" v="3036" actId="20577"/>
          <ac:spMkLst>
            <pc:docMk/>
            <pc:sldMk cId="0" sldId="285"/>
            <ac:spMk id="7" creationId="{00000000-0000-0000-0000-000000000000}"/>
          </ac:spMkLst>
        </pc:spChg>
        <pc:spChg chg="mod">
          <ac:chgData name="Abbey MacPherson" userId="6daf81af-d192-40ae-9f9a-47f4f894a3d5" providerId="ADAL" clId="{4571B95D-B344-4716-9294-9F8AF250181C}" dt="2025-02-01T04:53:42.636" v="3111" actId="255"/>
          <ac:spMkLst>
            <pc:docMk/>
            <pc:sldMk cId="0" sldId="285"/>
            <ac:spMk id="9" creationId="{00000000-0000-0000-0000-000000000000}"/>
          </ac:spMkLst>
        </pc:spChg>
        <pc:picChg chg="add mod">
          <ac:chgData name="Abbey MacPherson" userId="6daf81af-d192-40ae-9f9a-47f4f894a3d5" providerId="ADAL" clId="{4571B95D-B344-4716-9294-9F8AF250181C}" dt="2025-02-01T04:28:54.853" v="3047" actId="1076"/>
          <ac:picMkLst>
            <pc:docMk/>
            <pc:sldMk cId="0" sldId="285"/>
            <ac:picMk id="11" creationId="{345A2150-5D12-950F-8517-990C213B81A4}"/>
          </ac:picMkLst>
        </pc:picChg>
      </pc:sldChg>
      <pc:sldChg chg="modSp mod">
        <pc:chgData name="Abbey MacPherson" userId="6daf81af-d192-40ae-9f9a-47f4f894a3d5" providerId="ADAL" clId="{4571B95D-B344-4716-9294-9F8AF250181C}" dt="2025-01-31T23:07:08.130" v="245" actId="1076"/>
        <pc:sldMkLst>
          <pc:docMk/>
          <pc:sldMk cId="2388571295" sldId="286"/>
        </pc:sldMkLst>
        <pc:spChg chg="mod">
          <ac:chgData name="Abbey MacPherson" userId="6daf81af-d192-40ae-9f9a-47f4f894a3d5" providerId="ADAL" clId="{4571B95D-B344-4716-9294-9F8AF250181C}" dt="2025-01-31T23:07:08.130" v="245" actId="1076"/>
          <ac:spMkLst>
            <pc:docMk/>
            <pc:sldMk cId="2388571295" sldId="286"/>
            <ac:spMk id="9" creationId="{00000000-0000-0000-0000-000000000000}"/>
          </ac:spMkLst>
        </pc:spChg>
      </pc:sldChg>
      <pc:sldChg chg="del">
        <pc:chgData name="Abbey MacPherson" userId="6daf81af-d192-40ae-9f9a-47f4f894a3d5" providerId="ADAL" clId="{4571B95D-B344-4716-9294-9F8AF250181C}" dt="2025-01-10T01:02:24.858" v="2" actId="47"/>
        <pc:sldMkLst>
          <pc:docMk/>
          <pc:sldMk cId="2570063804" sldId="288"/>
        </pc:sldMkLst>
      </pc:sldChg>
      <pc:sldChg chg="modSp mod ord setBg">
        <pc:chgData name="Abbey MacPherson" userId="6daf81af-d192-40ae-9f9a-47f4f894a3d5" providerId="ADAL" clId="{4571B95D-B344-4716-9294-9F8AF250181C}" dt="2025-02-01T04:55:57.529" v="3113"/>
        <pc:sldMkLst>
          <pc:docMk/>
          <pc:sldMk cId="3188846443" sldId="295"/>
        </pc:sldMkLst>
        <pc:graphicFrameChg chg="modGraphic">
          <ac:chgData name="Abbey MacPherson" userId="6daf81af-d192-40ae-9f9a-47f4f894a3d5" providerId="ADAL" clId="{4571B95D-B344-4716-9294-9F8AF250181C}" dt="2025-02-01T04:12:44.430" v="2985" actId="20577"/>
          <ac:graphicFrameMkLst>
            <pc:docMk/>
            <pc:sldMk cId="3188846443" sldId="295"/>
            <ac:graphicFrameMk id="2" creationId="{144B38B2-5674-B553-A26E-102C61854FC8}"/>
          </ac:graphicFrameMkLst>
        </pc:graphicFrameChg>
      </pc:sldChg>
      <pc:sldChg chg="addSp delSp modSp del mod">
        <pc:chgData name="Abbey MacPherson" userId="6daf81af-d192-40ae-9f9a-47f4f894a3d5" providerId="ADAL" clId="{4571B95D-B344-4716-9294-9F8AF250181C}" dt="2025-01-31T23:45:14.120" v="1973" actId="47"/>
        <pc:sldMkLst>
          <pc:docMk/>
          <pc:sldMk cId="2996592878" sldId="297"/>
        </pc:sldMkLst>
      </pc:sldChg>
      <pc:sldChg chg="modSp mod">
        <pc:chgData name="Abbey MacPherson" userId="6daf81af-d192-40ae-9f9a-47f4f894a3d5" providerId="ADAL" clId="{4571B95D-B344-4716-9294-9F8AF250181C}" dt="2025-02-01T02:02:29.175" v="2691" actId="20577"/>
        <pc:sldMkLst>
          <pc:docMk/>
          <pc:sldMk cId="1724381696" sldId="298"/>
        </pc:sldMkLst>
        <pc:spChg chg="mod">
          <ac:chgData name="Abbey MacPherson" userId="6daf81af-d192-40ae-9f9a-47f4f894a3d5" providerId="ADAL" clId="{4571B95D-B344-4716-9294-9F8AF250181C}" dt="2025-02-01T02:02:29.175" v="2691" actId="20577"/>
          <ac:spMkLst>
            <pc:docMk/>
            <pc:sldMk cId="1724381696" sldId="298"/>
            <ac:spMk id="5" creationId="{71E6243C-B649-926A-A787-1B5CDCA9DD2B}"/>
          </ac:spMkLst>
        </pc:spChg>
      </pc:sldChg>
      <pc:sldChg chg="addSp delSp modSp add mod ord">
        <pc:chgData name="Abbey MacPherson" userId="6daf81af-d192-40ae-9f9a-47f4f894a3d5" providerId="ADAL" clId="{4571B95D-B344-4716-9294-9F8AF250181C}" dt="2025-02-01T04:04:38.832" v="2849" actId="1076"/>
        <pc:sldMkLst>
          <pc:docMk/>
          <pc:sldMk cId="2093267255" sldId="300"/>
        </pc:sldMkLst>
        <pc:grpChg chg="mod">
          <ac:chgData name="Abbey MacPherson" userId="6daf81af-d192-40ae-9f9a-47f4f894a3d5" providerId="ADAL" clId="{4571B95D-B344-4716-9294-9F8AF250181C}" dt="2025-02-01T03:27:21.730" v="2778" actId="14100"/>
          <ac:grpSpMkLst>
            <pc:docMk/>
            <pc:sldMk cId="2093267255" sldId="300"/>
            <ac:grpSpMk id="4" creationId="{8B3E0511-0FB9-6D1E-7EDE-43CF44173ED6}"/>
          </ac:grpSpMkLst>
        </pc:grpChg>
        <pc:picChg chg="add mod">
          <ac:chgData name="Abbey MacPherson" userId="6daf81af-d192-40ae-9f9a-47f4f894a3d5" providerId="ADAL" clId="{4571B95D-B344-4716-9294-9F8AF250181C}" dt="2025-02-01T04:01:01.961" v="2819" actId="1076"/>
          <ac:picMkLst>
            <pc:docMk/>
            <pc:sldMk cId="2093267255" sldId="300"/>
            <ac:picMk id="8" creationId="{EEC0CFE3-102F-73FC-8B58-D6C1AAB20521}"/>
          </ac:picMkLst>
        </pc:picChg>
        <pc:picChg chg="add mod">
          <ac:chgData name="Abbey MacPherson" userId="6daf81af-d192-40ae-9f9a-47f4f894a3d5" providerId="ADAL" clId="{4571B95D-B344-4716-9294-9F8AF250181C}" dt="2025-02-01T04:04:38.832" v="2849" actId="1076"/>
          <ac:picMkLst>
            <pc:docMk/>
            <pc:sldMk cId="2093267255" sldId="300"/>
            <ac:picMk id="10" creationId="{6A5DC660-4D5C-0B4F-7554-CFC628682D80}"/>
          </ac:picMkLst>
        </pc:picChg>
      </pc:sldChg>
      <pc:sldChg chg="addSp modSp del mod">
        <pc:chgData name="Abbey MacPherson" userId="6daf81af-d192-40ae-9f9a-47f4f894a3d5" providerId="ADAL" clId="{4571B95D-B344-4716-9294-9F8AF250181C}" dt="2025-02-01T01:51:01.976" v="2630" actId="47"/>
        <pc:sldMkLst>
          <pc:docMk/>
          <pc:sldMk cId="3500281035" sldId="300"/>
        </pc:sldMkLst>
      </pc:sldChg>
      <pc:sldChg chg="modSp mod">
        <pc:chgData name="Abbey MacPherson" userId="6daf81af-d192-40ae-9f9a-47f4f894a3d5" providerId="ADAL" clId="{4571B95D-B344-4716-9294-9F8AF250181C}" dt="2025-01-31T23:03:56.473" v="184" actId="120"/>
        <pc:sldMkLst>
          <pc:docMk/>
          <pc:sldMk cId="4163530233" sldId="301"/>
        </pc:sldMkLst>
        <pc:spChg chg="mod">
          <ac:chgData name="Abbey MacPherson" userId="6daf81af-d192-40ae-9f9a-47f4f894a3d5" providerId="ADAL" clId="{4571B95D-B344-4716-9294-9F8AF250181C}" dt="2025-01-31T23:03:56.473" v="184" actId="120"/>
          <ac:spMkLst>
            <pc:docMk/>
            <pc:sldMk cId="4163530233" sldId="301"/>
            <ac:spMk id="2" creationId="{E009200A-5107-8728-4179-3059C591D56B}"/>
          </ac:spMkLst>
        </pc:spChg>
      </pc:sldChg>
      <pc:sldChg chg="modSp mod ord">
        <pc:chgData name="Abbey MacPherson" userId="6daf81af-d192-40ae-9f9a-47f4f894a3d5" providerId="ADAL" clId="{4571B95D-B344-4716-9294-9F8AF250181C}" dt="2025-02-01T00:54:16.877" v="2575" actId="20577"/>
        <pc:sldMkLst>
          <pc:docMk/>
          <pc:sldMk cId="1698138383" sldId="302"/>
        </pc:sldMkLst>
        <pc:spChg chg="mod">
          <ac:chgData name="Abbey MacPherson" userId="6daf81af-d192-40ae-9f9a-47f4f894a3d5" providerId="ADAL" clId="{4571B95D-B344-4716-9294-9F8AF250181C}" dt="2025-02-01T00:54:16.877" v="2575" actId="20577"/>
          <ac:spMkLst>
            <pc:docMk/>
            <pc:sldMk cId="1698138383" sldId="302"/>
            <ac:spMk id="6" creationId="{BACF0670-02DF-5142-F982-E6652D5CC39A}"/>
          </ac:spMkLst>
        </pc:spChg>
      </pc:sldChg>
      <pc:sldChg chg="modSp mod">
        <pc:chgData name="Abbey MacPherson" userId="6daf81af-d192-40ae-9f9a-47f4f894a3d5" providerId="ADAL" clId="{4571B95D-B344-4716-9294-9F8AF250181C}" dt="2025-02-01T01:56:56.876" v="2684" actId="20577"/>
        <pc:sldMkLst>
          <pc:docMk/>
          <pc:sldMk cId="2743335831" sldId="303"/>
        </pc:sldMkLst>
        <pc:spChg chg="mod">
          <ac:chgData name="Abbey MacPherson" userId="6daf81af-d192-40ae-9f9a-47f4f894a3d5" providerId="ADAL" clId="{4571B95D-B344-4716-9294-9F8AF250181C}" dt="2025-02-01T01:56:56.876" v="2684" actId="20577"/>
          <ac:spMkLst>
            <pc:docMk/>
            <pc:sldMk cId="2743335831" sldId="303"/>
            <ac:spMk id="2" creationId="{93F1EA7B-8474-F899-A1F1-E8D1356287E3}"/>
          </ac:spMkLst>
        </pc:spChg>
      </pc:sldChg>
      <pc:sldChg chg="delSp modSp mod">
        <pc:chgData name="Abbey MacPherson" userId="6daf81af-d192-40ae-9f9a-47f4f894a3d5" providerId="ADAL" clId="{4571B95D-B344-4716-9294-9F8AF250181C}" dt="2025-02-01T04:08:10.514" v="2948" actId="20577"/>
        <pc:sldMkLst>
          <pc:docMk/>
          <pc:sldMk cId="3238107770" sldId="304"/>
        </pc:sldMkLst>
        <pc:spChg chg="mod">
          <ac:chgData name="Abbey MacPherson" userId="6daf81af-d192-40ae-9f9a-47f4f894a3d5" providerId="ADAL" clId="{4571B95D-B344-4716-9294-9F8AF250181C}" dt="2025-02-01T04:08:10.514" v="2948" actId="20577"/>
          <ac:spMkLst>
            <pc:docMk/>
            <pc:sldMk cId="3238107770" sldId="304"/>
            <ac:spMk id="9" creationId="{300CF84B-B380-47A6-3F44-6A307453E918}"/>
          </ac:spMkLst>
        </pc:spChg>
      </pc:sldChg>
      <pc:sldChg chg="modSp mod">
        <pc:chgData name="Abbey MacPherson" userId="6daf81af-d192-40ae-9f9a-47f4f894a3d5" providerId="ADAL" clId="{4571B95D-B344-4716-9294-9F8AF250181C}" dt="2025-02-01T05:05:39.917" v="3149" actId="20577"/>
        <pc:sldMkLst>
          <pc:docMk/>
          <pc:sldMk cId="2687752885" sldId="305"/>
        </pc:sldMkLst>
        <pc:spChg chg="mod">
          <ac:chgData name="Abbey MacPherson" userId="6daf81af-d192-40ae-9f9a-47f4f894a3d5" providerId="ADAL" clId="{4571B95D-B344-4716-9294-9F8AF250181C}" dt="2025-02-01T05:05:39.917" v="3149" actId="20577"/>
          <ac:spMkLst>
            <pc:docMk/>
            <pc:sldMk cId="2687752885" sldId="305"/>
            <ac:spMk id="5" creationId="{E58E32F1-41C5-D9BA-05DD-8964350BDDAF}"/>
          </ac:spMkLst>
        </pc:spChg>
      </pc:sldChg>
      <pc:sldChg chg="addSp modSp del">
        <pc:chgData name="Abbey MacPherson" userId="6daf81af-d192-40ae-9f9a-47f4f894a3d5" providerId="ADAL" clId="{4571B95D-B344-4716-9294-9F8AF250181C}" dt="2025-02-01T05:15:12.699" v="3371" actId="47"/>
        <pc:sldMkLst>
          <pc:docMk/>
          <pc:sldMk cId="1458575467" sldId="306"/>
        </pc:sldMkLst>
      </pc:sldChg>
      <pc:sldChg chg="del">
        <pc:chgData name="Abbey MacPherson" userId="6daf81af-d192-40ae-9f9a-47f4f894a3d5" providerId="ADAL" clId="{4571B95D-B344-4716-9294-9F8AF250181C}" dt="2025-02-01T01:51:01.976" v="2630" actId="47"/>
        <pc:sldMkLst>
          <pc:docMk/>
          <pc:sldMk cId="1033787831" sldId="307"/>
        </pc:sldMkLst>
      </pc:sldChg>
      <pc:sldChg chg="add del">
        <pc:chgData name="Abbey MacPherson" userId="6daf81af-d192-40ae-9f9a-47f4f894a3d5" providerId="ADAL" clId="{4571B95D-B344-4716-9294-9F8AF250181C}" dt="2025-02-01T01:54:09.292" v="2655" actId="47"/>
        <pc:sldMkLst>
          <pc:docMk/>
          <pc:sldMk cId="2748092819" sldId="307"/>
        </pc:sldMkLst>
      </pc:sldChg>
      <pc:sldChg chg="addSp modSp">
        <pc:chgData name="Abbey MacPherson" userId="6daf81af-d192-40ae-9f9a-47f4f894a3d5" providerId="ADAL" clId="{4571B95D-B344-4716-9294-9F8AF250181C}" dt="2025-02-01T04:55:32.082" v="3112"/>
        <pc:sldMkLst>
          <pc:docMk/>
          <pc:sldMk cId="4200044498" sldId="308"/>
        </pc:sldMkLst>
        <pc:picChg chg="add mod">
          <ac:chgData name="Abbey MacPherson" userId="6daf81af-d192-40ae-9f9a-47f4f894a3d5" providerId="ADAL" clId="{4571B95D-B344-4716-9294-9F8AF250181C}" dt="2025-02-01T04:55:32.082" v="3112"/>
          <ac:picMkLst>
            <pc:docMk/>
            <pc:sldMk cId="4200044498" sldId="308"/>
            <ac:picMk id="2" creationId="{CE222997-9A97-E567-9113-66DFD093DF3A}"/>
          </ac:picMkLst>
        </pc:picChg>
      </pc:sldChg>
      <pc:sldChg chg="delSp modSp mod">
        <pc:chgData name="Abbey MacPherson" userId="6daf81af-d192-40ae-9f9a-47f4f894a3d5" providerId="ADAL" clId="{4571B95D-B344-4716-9294-9F8AF250181C}" dt="2025-02-01T04:29:53.023" v="3109" actId="13926"/>
        <pc:sldMkLst>
          <pc:docMk/>
          <pc:sldMk cId="1307156215" sldId="309"/>
        </pc:sldMkLst>
        <pc:spChg chg="mod">
          <ac:chgData name="Abbey MacPherson" userId="6daf81af-d192-40ae-9f9a-47f4f894a3d5" providerId="ADAL" clId="{4571B95D-B344-4716-9294-9F8AF250181C}" dt="2025-02-01T04:29:26.520" v="3079" actId="20577"/>
          <ac:spMkLst>
            <pc:docMk/>
            <pc:sldMk cId="1307156215" sldId="309"/>
            <ac:spMk id="5" creationId="{AE2D2514-3494-B54D-619A-49B28FA28FCE}"/>
          </ac:spMkLst>
        </pc:spChg>
        <pc:spChg chg="mod">
          <ac:chgData name="Abbey MacPherson" userId="6daf81af-d192-40ae-9f9a-47f4f894a3d5" providerId="ADAL" clId="{4571B95D-B344-4716-9294-9F8AF250181C}" dt="2025-02-01T04:29:53.023" v="3109" actId="13926"/>
          <ac:spMkLst>
            <pc:docMk/>
            <pc:sldMk cId="1307156215" sldId="309"/>
            <ac:spMk id="11" creationId="{0F769B81-B984-0ADA-5374-95CFBB2E7096}"/>
          </ac:spMkLst>
        </pc:spChg>
      </pc:sldChg>
      <pc:sldChg chg="addSp delSp modSp mod delAnim modAnim">
        <pc:chgData name="Abbey MacPherson" userId="6daf81af-d192-40ae-9f9a-47f4f894a3d5" providerId="ADAL" clId="{4571B95D-B344-4716-9294-9F8AF250181C}" dt="2025-02-01T04:59:38.523" v="3141" actId="1076"/>
        <pc:sldMkLst>
          <pc:docMk/>
          <pc:sldMk cId="1789056080" sldId="310"/>
        </pc:sldMkLst>
        <pc:picChg chg="add mod">
          <ac:chgData name="Abbey MacPherson" userId="6daf81af-d192-40ae-9f9a-47f4f894a3d5" providerId="ADAL" clId="{4571B95D-B344-4716-9294-9F8AF250181C}" dt="2025-02-01T04:59:38.523" v="3141" actId="1076"/>
          <ac:picMkLst>
            <pc:docMk/>
            <pc:sldMk cId="1789056080" sldId="310"/>
            <ac:picMk id="6" creationId="{3C5CEA20-91DB-496D-6281-B6AB5D7175CA}"/>
          </ac:picMkLst>
        </pc:picChg>
      </pc:sldChg>
      <pc:sldChg chg="addSp delSp modSp add mod">
        <pc:chgData name="Abbey MacPherson" userId="6daf81af-d192-40ae-9f9a-47f4f894a3d5" providerId="ADAL" clId="{4571B95D-B344-4716-9294-9F8AF250181C}" dt="2025-02-01T03:31:02.931" v="2801" actId="20577"/>
        <pc:sldMkLst>
          <pc:docMk/>
          <pc:sldMk cId="316336719" sldId="311"/>
        </pc:sldMkLst>
        <pc:spChg chg="add mod">
          <ac:chgData name="Abbey MacPherson" userId="6daf81af-d192-40ae-9f9a-47f4f894a3d5" providerId="ADAL" clId="{4571B95D-B344-4716-9294-9F8AF250181C}" dt="2025-02-01T03:31:02.931" v="2801" actId="20577"/>
          <ac:spMkLst>
            <pc:docMk/>
            <pc:sldMk cId="316336719" sldId="311"/>
            <ac:spMk id="11" creationId="{DBE64C2B-3BEF-4499-706B-DCEE56D2C858}"/>
          </ac:spMkLst>
        </pc:spChg>
      </pc:sldChg>
      <pc:sldChg chg="addSp delSp modSp del mod">
        <pc:chgData name="Abbey MacPherson" userId="6daf81af-d192-40ae-9f9a-47f4f894a3d5" providerId="ADAL" clId="{4571B95D-B344-4716-9294-9F8AF250181C}" dt="2025-02-01T01:51:01.976" v="2630" actId="47"/>
        <pc:sldMkLst>
          <pc:docMk/>
          <pc:sldMk cId="3787957089" sldId="311"/>
        </pc:sldMkLst>
      </pc:sldChg>
      <pc:sldChg chg="modSp del mod">
        <pc:chgData name="Abbey MacPherson" userId="6daf81af-d192-40ae-9f9a-47f4f894a3d5" providerId="ADAL" clId="{4571B95D-B344-4716-9294-9F8AF250181C}" dt="2025-02-01T01:51:01.976" v="2630" actId="47"/>
        <pc:sldMkLst>
          <pc:docMk/>
          <pc:sldMk cId="546396123" sldId="312"/>
        </pc:sldMkLst>
      </pc:sldChg>
      <pc:sldChg chg="modSp add mod">
        <pc:chgData name="Abbey MacPherson" userId="6daf81af-d192-40ae-9f9a-47f4f894a3d5" providerId="ADAL" clId="{4571B95D-B344-4716-9294-9F8AF250181C}" dt="2025-02-01T01:52:54.345" v="2633" actId="20577"/>
        <pc:sldMkLst>
          <pc:docMk/>
          <pc:sldMk cId="4249331651" sldId="312"/>
        </pc:sldMkLst>
        <pc:spChg chg="mod">
          <ac:chgData name="Abbey MacPherson" userId="6daf81af-d192-40ae-9f9a-47f4f894a3d5" providerId="ADAL" clId="{4571B95D-B344-4716-9294-9F8AF250181C}" dt="2025-02-01T01:52:54.345" v="2633" actId="20577"/>
          <ac:spMkLst>
            <pc:docMk/>
            <pc:sldMk cId="4249331651" sldId="312"/>
            <ac:spMk id="5" creationId="{7277CBE4-EB46-C5E3-74BE-02A4D4D367F1}"/>
          </ac:spMkLst>
        </pc:spChg>
      </pc:sldChg>
      <pc:sldChg chg="addSp delSp modSp mod ord">
        <pc:chgData name="Abbey MacPherson" userId="6daf81af-d192-40ae-9f9a-47f4f894a3d5" providerId="ADAL" clId="{4571B95D-B344-4716-9294-9F8AF250181C}" dt="2025-02-01T05:14:54.854" v="3367" actId="164"/>
        <pc:sldMkLst>
          <pc:docMk/>
          <pc:sldMk cId="2279322068" sldId="313"/>
        </pc:sldMkLst>
        <pc:spChg chg="mod">
          <ac:chgData name="Abbey MacPherson" userId="6daf81af-d192-40ae-9f9a-47f4f894a3d5" providerId="ADAL" clId="{4571B95D-B344-4716-9294-9F8AF250181C}" dt="2025-02-01T05:06:06.463" v="3209" actId="20577"/>
          <ac:spMkLst>
            <pc:docMk/>
            <pc:sldMk cId="2279322068" sldId="313"/>
            <ac:spMk id="5" creationId="{6F108CEF-31EC-387A-4CF3-E53A936CA293}"/>
          </ac:spMkLst>
        </pc:spChg>
        <pc:spChg chg="mod">
          <ac:chgData name="Abbey MacPherson" userId="6daf81af-d192-40ae-9f9a-47f4f894a3d5" providerId="ADAL" clId="{4571B95D-B344-4716-9294-9F8AF250181C}" dt="2025-02-01T05:07:02.343" v="3354" actId="14100"/>
          <ac:spMkLst>
            <pc:docMk/>
            <pc:sldMk cId="2279322068" sldId="313"/>
            <ac:spMk id="12" creationId="{1A400C07-4B7C-9F4B-33A6-9161864F14DB}"/>
          </ac:spMkLst>
        </pc:spChg>
        <pc:grpChg chg="add mod">
          <ac:chgData name="Abbey MacPherson" userId="6daf81af-d192-40ae-9f9a-47f4f894a3d5" providerId="ADAL" clId="{4571B95D-B344-4716-9294-9F8AF250181C}" dt="2025-02-01T05:14:54.854" v="3367" actId="164"/>
          <ac:grpSpMkLst>
            <pc:docMk/>
            <pc:sldMk cId="2279322068" sldId="313"/>
            <ac:grpSpMk id="13" creationId="{BA057D5B-7C2E-0D3D-C80D-751988FFD506}"/>
          </ac:grpSpMkLst>
        </pc:grpChg>
        <pc:picChg chg="add mod">
          <ac:chgData name="Abbey MacPherson" userId="6daf81af-d192-40ae-9f9a-47f4f894a3d5" providerId="ADAL" clId="{4571B95D-B344-4716-9294-9F8AF250181C}" dt="2025-02-01T05:14:54.854" v="3367" actId="164"/>
          <ac:picMkLst>
            <pc:docMk/>
            <pc:sldMk cId="2279322068" sldId="313"/>
            <ac:picMk id="6" creationId="{4D90C0C7-4799-D657-B05A-A66DCD0FD00B}"/>
          </ac:picMkLst>
        </pc:picChg>
        <pc:picChg chg="add mod">
          <ac:chgData name="Abbey MacPherson" userId="6daf81af-d192-40ae-9f9a-47f4f894a3d5" providerId="ADAL" clId="{4571B95D-B344-4716-9294-9F8AF250181C}" dt="2025-02-01T05:14:54.854" v="3367" actId="164"/>
          <ac:picMkLst>
            <pc:docMk/>
            <pc:sldMk cId="2279322068" sldId="313"/>
            <ac:picMk id="8" creationId="{DBA7DAE7-7610-F346-0F01-0E58DAEF3A63}"/>
          </ac:picMkLst>
        </pc:picChg>
      </pc:sldChg>
      <pc:sldChg chg="addSp modSp mod">
        <pc:chgData name="Abbey MacPherson" userId="6daf81af-d192-40ae-9f9a-47f4f894a3d5" providerId="ADAL" clId="{4571B95D-B344-4716-9294-9F8AF250181C}" dt="2025-02-01T05:20:14.516" v="3381" actId="1076"/>
        <pc:sldMkLst>
          <pc:docMk/>
          <pc:sldMk cId="2584882487" sldId="314"/>
        </pc:sldMkLst>
        <pc:spChg chg="mod">
          <ac:chgData name="Abbey MacPherson" userId="6daf81af-d192-40ae-9f9a-47f4f894a3d5" providerId="ADAL" clId="{4571B95D-B344-4716-9294-9F8AF250181C}" dt="2025-02-01T05:17:48.930" v="3377" actId="113"/>
          <ac:spMkLst>
            <pc:docMk/>
            <pc:sldMk cId="2584882487" sldId="314"/>
            <ac:spMk id="12" creationId="{1A8DEE03-9F98-8568-BD24-701A957A42C0}"/>
          </ac:spMkLst>
        </pc:spChg>
        <pc:grpChg chg="add mod">
          <ac:chgData name="Abbey MacPherson" userId="6daf81af-d192-40ae-9f9a-47f4f894a3d5" providerId="ADAL" clId="{4571B95D-B344-4716-9294-9F8AF250181C}" dt="2025-02-01T05:15:03.884" v="3369"/>
          <ac:grpSpMkLst>
            <pc:docMk/>
            <pc:sldMk cId="2584882487" sldId="314"/>
            <ac:grpSpMk id="2" creationId="{81BC9F2E-A705-22A1-624C-341040E5DBD5}"/>
          </ac:grpSpMkLst>
        </pc:grpChg>
        <pc:picChg chg="mod">
          <ac:chgData name="Abbey MacPherson" userId="6daf81af-d192-40ae-9f9a-47f4f894a3d5" providerId="ADAL" clId="{4571B95D-B344-4716-9294-9F8AF250181C}" dt="2025-02-01T05:15:03.884" v="3369"/>
          <ac:picMkLst>
            <pc:docMk/>
            <pc:sldMk cId="2584882487" sldId="314"/>
            <ac:picMk id="6" creationId="{E9133657-F035-2074-B7AE-740448397CB9}"/>
          </ac:picMkLst>
        </pc:picChg>
        <pc:picChg chg="mod">
          <ac:chgData name="Abbey MacPherson" userId="6daf81af-d192-40ae-9f9a-47f4f894a3d5" providerId="ADAL" clId="{4571B95D-B344-4716-9294-9F8AF250181C}" dt="2025-02-01T05:15:03.884" v="3369"/>
          <ac:picMkLst>
            <pc:docMk/>
            <pc:sldMk cId="2584882487" sldId="314"/>
            <ac:picMk id="8" creationId="{2B892350-F39D-5DB9-2C57-2F32DCF10F8E}"/>
          </ac:picMkLst>
        </pc:picChg>
        <pc:picChg chg="add mod">
          <ac:chgData name="Abbey MacPherson" userId="6daf81af-d192-40ae-9f9a-47f4f894a3d5" providerId="ADAL" clId="{4571B95D-B344-4716-9294-9F8AF250181C}" dt="2025-02-01T05:19:53.459" v="3379" actId="1076"/>
          <ac:picMkLst>
            <pc:docMk/>
            <pc:sldMk cId="2584882487" sldId="314"/>
            <ac:picMk id="10" creationId="{AE4D9E75-7268-9093-BEE5-CB7D490E888F}"/>
          </ac:picMkLst>
        </pc:picChg>
        <pc:picChg chg="add mod">
          <ac:chgData name="Abbey MacPherson" userId="6daf81af-d192-40ae-9f9a-47f4f894a3d5" providerId="ADAL" clId="{4571B95D-B344-4716-9294-9F8AF250181C}" dt="2025-02-01T05:20:14.516" v="3381" actId="1076"/>
          <ac:picMkLst>
            <pc:docMk/>
            <pc:sldMk cId="2584882487" sldId="314"/>
            <ac:picMk id="13" creationId="{5ADC0D5D-E5D1-A7C9-B2C8-EA35FCDC057D}"/>
          </ac:picMkLst>
        </pc:picChg>
      </pc:sldChg>
      <pc:sldChg chg="addSp delSp modSp mod delAnim modAnim">
        <pc:chgData name="Abbey MacPherson" userId="6daf81af-d192-40ae-9f9a-47f4f894a3d5" providerId="ADAL" clId="{4571B95D-B344-4716-9294-9F8AF250181C}" dt="2025-02-01T05:29:16.603" v="3423"/>
        <pc:sldMkLst>
          <pc:docMk/>
          <pc:sldMk cId="2638338572" sldId="315"/>
        </pc:sldMkLst>
        <pc:grpChg chg="add mod">
          <ac:chgData name="Abbey MacPherson" userId="6daf81af-d192-40ae-9f9a-47f4f894a3d5" providerId="ADAL" clId="{4571B95D-B344-4716-9294-9F8AF250181C}" dt="2025-02-01T05:28:09.651" v="3418"/>
          <ac:grpSpMkLst>
            <pc:docMk/>
            <pc:sldMk cId="2638338572" sldId="315"/>
            <ac:grpSpMk id="6" creationId="{E7BFB7A5-FB99-C6A3-3135-29EAF7D9AB97}"/>
          </ac:grpSpMkLst>
        </pc:grpChg>
        <pc:picChg chg="mod">
          <ac:chgData name="Abbey MacPherson" userId="6daf81af-d192-40ae-9f9a-47f4f894a3d5" providerId="ADAL" clId="{4571B95D-B344-4716-9294-9F8AF250181C}" dt="2025-02-01T05:28:09.651" v="3418"/>
          <ac:picMkLst>
            <pc:docMk/>
            <pc:sldMk cId="2638338572" sldId="315"/>
            <ac:picMk id="8" creationId="{B6D22A08-2C91-9B90-8E16-38EC86A737FD}"/>
          </ac:picMkLst>
        </pc:picChg>
        <pc:picChg chg="mod">
          <ac:chgData name="Abbey MacPherson" userId="6daf81af-d192-40ae-9f9a-47f4f894a3d5" providerId="ADAL" clId="{4571B95D-B344-4716-9294-9F8AF250181C}" dt="2025-02-01T05:28:09.651" v="3418"/>
          <ac:picMkLst>
            <pc:docMk/>
            <pc:sldMk cId="2638338572" sldId="315"/>
            <ac:picMk id="9" creationId="{E681CC6C-5AA0-FE86-A5E1-5280BE455EF7}"/>
          </ac:picMkLst>
        </pc:picChg>
        <pc:picChg chg="add mod">
          <ac:chgData name="Abbey MacPherson" userId="6daf81af-d192-40ae-9f9a-47f4f894a3d5" providerId="ADAL" clId="{4571B95D-B344-4716-9294-9F8AF250181C}" dt="2025-02-01T05:29:16.603" v="3423"/>
          <ac:picMkLst>
            <pc:docMk/>
            <pc:sldMk cId="2638338572" sldId="315"/>
            <ac:picMk id="10" creationId="{9DA08D87-3B43-6927-D629-A9F2AA1F14F9}"/>
          </ac:picMkLst>
        </pc:picChg>
      </pc:sldChg>
      <pc:sldChg chg="addSp delSp modSp mod delAnim modAnim">
        <pc:chgData name="Abbey MacPherson" userId="6daf81af-d192-40ae-9f9a-47f4f894a3d5" providerId="ADAL" clId="{4571B95D-B344-4716-9294-9F8AF250181C}" dt="2025-02-01T05:29:39.800" v="3424"/>
        <pc:sldMkLst>
          <pc:docMk/>
          <pc:sldMk cId="3613868114" sldId="316"/>
        </pc:sldMkLst>
        <pc:grpChg chg="add mod">
          <ac:chgData name="Abbey MacPherson" userId="6daf81af-d192-40ae-9f9a-47f4f894a3d5" providerId="ADAL" clId="{4571B95D-B344-4716-9294-9F8AF250181C}" dt="2025-02-01T05:15:07.474" v="3370"/>
          <ac:grpSpMkLst>
            <pc:docMk/>
            <pc:sldMk cId="3613868114" sldId="316"/>
            <ac:grpSpMk id="6" creationId="{877C3BCB-036D-E555-306D-667D3E0E898C}"/>
          </ac:grpSpMkLst>
        </pc:grpChg>
        <pc:picChg chg="mod">
          <ac:chgData name="Abbey MacPherson" userId="6daf81af-d192-40ae-9f9a-47f4f894a3d5" providerId="ADAL" clId="{4571B95D-B344-4716-9294-9F8AF250181C}" dt="2025-02-01T05:15:07.474" v="3370"/>
          <ac:picMkLst>
            <pc:docMk/>
            <pc:sldMk cId="3613868114" sldId="316"/>
            <ac:picMk id="8" creationId="{86A9697D-BA54-BA85-519D-F0666ADB5946}"/>
          </ac:picMkLst>
        </pc:picChg>
        <pc:picChg chg="mod">
          <ac:chgData name="Abbey MacPherson" userId="6daf81af-d192-40ae-9f9a-47f4f894a3d5" providerId="ADAL" clId="{4571B95D-B344-4716-9294-9F8AF250181C}" dt="2025-02-01T05:15:07.474" v="3370"/>
          <ac:picMkLst>
            <pc:docMk/>
            <pc:sldMk cId="3613868114" sldId="316"/>
            <ac:picMk id="9" creationId="{D7A919C8-F6D4-7057-1817-9B85B6BBAC4D}"/>
          </ac:picMkLst>
        </pc:picChg>
        <pc:picChg chg="add mod">
          <ac:chgData name="Abbey MacPherson" userId="6daf81af-d192-40ae-9f9a-47f4f894a3d5" providerId="ADAL" clId="{4571B95D-B344-4716-9294-9F8AF250181C}" dt="2025-02-01T05:29:39.800" v="3424"/>
          <ac:picMkLst>
            <pc:docMk/>
            <pc:sldMk cId="3613868114" sldId="316"/>
            <ac:picMk id="10" creationId="{EB6B867C-2E04-FDEE-6FB6-326E839A6E8A}"/>
          </ac:picMkLst>
        </pc:picChg>
      </pc:sldChg>
      <pc:sldChg chg="modSp mod">
        <pc:chgData name="Abbey MacPherson" userId="6daf81af-d192-40ae-9f9a-47f4f894a3d5" providerId="ADAL" clId="{4571B95D-B344-4716-9294-9F8AF250181C}" dt="2025-02-01T05:45:36.518" v="3759" actId="20577"/>
        <pc:sldMkLst>
          <pc:docMk/>
          <pc:sldMk cId="149334396" sldId="317"/>
        </pc:sldMkLst>
        <pc:spChg chg="mod">
          <ac:chgData name="Abbey MacPherson" userId="6daf81af-d192-40ae-9f9a-47f4f894a3d5" providerId="ADAL" clId="{4571B95D-B344-4716-9294-9F8AF250181C}" dt="2025-02-01T05:45:36.518" v="3759" actId="20577"/>
          <ac:spMkLst>
            <pc:docMk/>
            <pc:sldMk cId="149334396" sldId="317"/>
            <ac:spMk id="5" creationId="{737B28B4-30C6-D330-1F9E-E8DA34B09591}"/>
          </ac:spMkLst>
        </pc:spChg>
      </pc:sldChg>
      <pc:sldChg chg="modSp mod ord">
        <pc:chgData name="Abbey MacPherson" userId="6daf81af-d192-40ae-9f9a-47f4f894a3d5" providerId="ADAL" clId="{4571B95D-B344-4716-9294-9F8AF250181C}" dt="2025-02-01T05:31:41.893" v="3546" actId="20577"/>
        <pc:sldMkLst>
          <pc:docMk/>
          <pc:sldMk cId="1451907666" sldId="318"/>
        </pc:sldMkLst>
        <pc:spChg chg="mod">
          <ac:chgData name="Abbey MacPherson" userId="6daf81af-d192-40ae-9f9a-47f4f894a3d5" providerId="ADAL" clId="{4571B95D-B344-4716-9294-9F8AF250181C}" dt="2025-02-01T05:31:41.893" v="3546" actId="20577"/>
          <ac:spMkLst>
            <pc:docMk/>
            <pc:sldMk cId="1451907666" sldId="318"/>
            <ac:spMk id="5" creationId="{B7B4839F-8861-9A76-9F5F-F5E8131503E3}"/>
          </ac:spMkLst>
        </pc:spChg>
      </pc:sldChg>
      <pc:sldChg chg="delSp modSp mod ord">
        <pc:chgData name="Abbey MacPherson" userId="6daf81af-d192-40ae-9f9a-47f4f894a3d5" providerId="ADAL" clId="{4571B95D-B344-4716-9294-9F8AF250181C}" dt="2025-02-01T05:46:42.514" v="3770" actId="20577"/>
        <pc:sldMkLst>
          <pc:docMk/>
          <pc:sldMk cId="2465472879" sldId="319"/>
        </pc:sldMkLst>
        <pc:spChg chg="mod">
          <ac:chgData name="Abbey MacPherson" userId="6daf81af-d192-40ae-9f9a-47f4f894a3d5" providerId="ADAL" clId="{4571B95D-B344-4716-9294-9F8AF250181C}" dt="2025-02-01T05:46:42.514" v="3770" actId="20577"/>
          <ac:spMkLst>
            <pc:docMk/>
            <pc:sldMk cId="2465472879" sldId="319"/>
            <ac:spMk id="17" creationId="{6FEEA754-A9CD-7E0C-AF11-43F4478AAC99}"/>
          </ac:spMkLst>
        </pc:spChg>
      </pc:sldChg>
      <pc:sldChg chg="del">
        <pc:chgData name="Abbey MacPherson" userId="6daf81af-d192-40ae-9f9a-47f4f894a3d5" providerId="ADAL" clId="{4571B95D-B344-4716-9294-9F8AF250181C}" dt="2025-02-01T05:31:06.887" v="3523" actId="47"/>
        <pc:sldMkLst>
          <pc:docMk/>
          <pc:sldMk cId="713726944" sldId="320"/>
        </pc:sldMkLst>
      </pc:sldChg>
      <pc:sldChg chg="modSp add del mod">
        <pc:chgData name="Abbey MacPherson" userId="6daf81af-d192-40ae-9f9a-47f4f894a3d5" providerId="ADAL" clId="{4571B95D-B344-4716-9294-9F8AF250181C}" dt="2025-02-01T01:54:26.558" v="2662" actId="47"/>
        <pc:sldMkLst>
          <pc:docMk/>
          <pc:sldMk cId="3857706924" sldId="321"/>
        </pc:sldMkLst>
      </pc:sldChg>
      <pc:sldChg chg="modSp add del mod">
        <pc:chgData name="Abbey MacPherson" userId="6daf81af-d192-40ae-9f9a-47f4f894a3d5" providerId="ADAL" clId="{4571B95D-B344-4716-9294-9F8AF250181C}" dt="2025-02-01T01:54:27.587" v="2663" actId="47"/>
        <pc:sldMkLst>
          <pc:docMk/>
          <pc:sldMk cId="1958675435" sldId="322"/>
        </pc:sldMkLst>
      </pc:sldChg>
      <pc:sldChg chg="addSp modSp add del mod">
        <pc:chgData name="Abbey MacPherson" userId="6daf81af-d192-40ae-9f9a-47f4f894a3d5" providerId="ADAL" clId="{4571B95D-B344-4716-9294-9F8AF250181C}" dt="2025-02-01T01:54:28.508" v="2664" actId="47"/>
        <pc:sldMkLst>
          <pc:docMk/>
          <pc:sldMk cId="3924529335" sldId="323"/>
        </pc:sldMkLst>
      </pc:sldChg>
      <pc:sldChg chg="add del">
        <pc:chgData name="Abbey MacPherson" userId="6daf81af-d192-40ae-9f9a-47f4f894a3d5" providerId="ADAL" clId="{4571B95D-B344-4716-9294-9F8AF250181C}" dt="2025-01-31T23:02:21.707" v="58"/>
        <pc:sldMkLst>
          <pc:docMk/>
          <pc:sldMk cId="2041270828" sldId="324"/>
        </pc:sldMkLst>
      </pc:sldChg>
      <pc:sldChg chg="addSp delSp modSp add mod ord">
        <pc:chgData name="Abbey MacPherson" userId="6daf81af-d192-40ae-9f9a-47f4f894a3d5" providerId="ADAL" clId="{4571B95D-B344-4716-9294-9F8AF250181C}" dt="2025-01-31T23:51:57.209" v="2002" actId="20577"/>
        <pc:sldMkLst>
          <pc:docMk/>
          <pc:sldMk cId="3480795761" sldId="324"/>
        </pc:sldMkLst>
        <pc:spChg chg="mod">
          <ac:chgData name="Abbey MacPherson" userId="6daf81af-d192-40ae-9f9a-47f4f894a3d5" providerId="ADAL" clId="{4571B95D-B344-4716-9294-9F8AF250181C}" dt="2025-01-31T23:13:14.912" v="273" actId="20577"/>
          <ac:spMkLst>
            <pc:docMk/>
            <pc:sldMk cId="3480795761" sldId="324"/>
            <ac:spMk id="2" creationId="{523AD4D5-1258-74FE-6FDA-7931EFB22951}"/>
          </ac:spMkLst>
        </pc:spChg>
        <pc:spChg chg="mod">
          <ac:chgData name="Abbey MacPherson" userId="6daf81af-d192-40ae-9f9a-47f4f894a3d5" providerId="ADAL" clId="{4571B95D-B344-4716-9294-9F8AF250181C}" dt="2025-01-31T23:16:34.008" v="477" actId="1076"/>
          <ac:spMkLst>
            <pc:docMk/>
            <pc:sldMk cId="3480795761" sldId="324"/>
            <ac:spMk id="4" creationId="{024438D8-5719-0953-0830-5AD8D60A809C}"/>
          </ac:spMkLst>
        </pc:spChg>
        <pc:spChg chg="add mod">
          <ac:chgData name="Abbey MacPherson" userId="6daf81af-d192-40ae-9f9a-47f4f894a3d5" providerId="ADAL" clId="{4571B95D-B344-4716-9294-9F8AF250181C}" dt="2025-01-31T23:51:57.209" v="2002" actId="20577"/>
          <ac:spMkLst>
            <pc:docMk/>
            <pc:sldMk cId="3480795761" sldId="324"/>
            <ac:spMk id="5" creationId="{AB17B08C-F7CE-CE29-A18B-4655C7820676}"/>
          </ac:spMkLst>
        </pc:spChg>
        <pc:spChg chg="mod">
          <ac:chgData name="Abbey MacPherson" userId="6daf81af-d192-40ae-9f9a-47f4f894a3d5" providerId="ADAL" clId="{4571B95D-B344-4716-9294-9F8AF250181C}" dt="2025-01-31T23:51:43.812" v="1974" actId="20577"/>
          <ac:spMkLst>
            <pc:docMk/>
            <pc:sldMk cId="3480795761" sldId="324"/>
            <ac:spMk id="9" creationId="{A144A955-3C19-4B79-6616-A6A95FD932EC}"/>
          </ac:spMkLst>
        </pc:spChg>
        <pc:spChg chg="add del mod">
          <ac:chgData name="Abbey MacPherson" userId="6daf81af-d192-40ae-9f9a-47f4f894a3d5" providerId="ADAL" clId="{4571B95D-B344-4716-9294-9F8AF250181C}" dt="2025-01-31T23:16:29.560" v="476" actId="1076"/>
          <ac:spMkLst>
            <pc:docMk/>
            <pc:sldMk cId="3480795761" sldId="324"/>
            <ac:spMk id="28" creationId="{37B52F1A-E8BC-1931-BBA9-5DB510E9FC0E}"/>
          </ac:spMkLst>
        </pc:spChg>
      </pc:sldChg>
      <pc:sldChg chg="add del">
        <pc:chgData name="Abbey MacPherson" userId="6daf81af-d192-40ae-9f9a-47f4f894a3d5" providerId="ADAL" clId="{4571B95D-B344-4716-9294-9F8AF250181C}" dt="2025-01-31T23:02:21.707" v="58"/>
        <pc:sldMkLst>
          <pc:docMk/>
          <pc:sldMk cId="3498520677" sldId="325"/>
        </pc:sldMkLst>
      </pc:sldChg>
      <pc:sldChg chg="addSp delSp modSp add mod ord">
        <pc:chgData name="Abbey MacPherson" userId="6daf81af-d192-40ae-9f9a-47f4f894a3d5" providerId="ADAL" clId="{4571B95D-B344-4716-9294-9F8AF250181C}" dt="2025-01-31T23:28:02.073" v="1640" actId="1076"/>
        <pc:sldMkLst>
          <pc:docMk/>
          <pc:sldMk cId="3616793449" sldId="325"/>
        </pc:sldMkLst>
        <pc:spChg chg="add mod">
          <ac:chgData name="Abbey MacPherson" userId="6daf81af-d192-40ae-9f9a-47f4f894a3d5" providerId="ADAL" clId="{4571B95D-B344-4716-9294-9F8AF250181C}" dt="2025-01-31T23:27:30.100" v="1633" actId="1076"/>
          <ac:spMkLst>
            <pc:docMk/>
            <pc:sldMk cId="3616793449" sldId="325"/>
            <ac:spMk id="4" creationId="{02BC252E-6FBA-5A90-98BB-1358F90C64D3}"/>
          </ac:spMkLst>
        </pc:spChg>
        <pc:spChg chg="add mod">
          <ac:chgData name="Abbey MacPherson" userId="6daf81af-d192-40ae-9f9a-47f4f894a3d5" providerId="ADAL" clId="{4571B95D-B344-4716-9294-9F8AF250181C}" dt="2025-01-31T23:27:50.376" v="1637" actId="1076"/>
          <ac:spMkLst>
            <pc:docMk/>
            <pc:sldMk cId="3616793449" sldId="325"/>
            <ac:spMk id="5" creationId="{5ABEFDC8-8F23-6929-BDA4-6BEEBD499DA6}"/>
          </ac:spMkLst>
        </pc:spChg>
        <pc:spChg chg="add mod">
          <ac:chgData name="Abbey MacPherson" userId="6daf81af-d192-40ae-9f9a-47f4f894a3d5" providerId="ADAL" clId="{4571B95D-B344-4716-9294-9F8AF250181C}" dt="2025-01-31T23:27:34.007" v="1634" actId="1076"/>
          <ac:spMkLst>
            <pc:docMk/>
            <pc:sldMk cId="3616793449" sldId="325"/>
            <ac:spMk id="6" creationId="{CF0773A7-8CD4-658C-AD13-05B06FEFEA96}"/>
          </ac:spMkLst>
        </pc:spChg>
        <pc:spChg chg="add mod">
          <ac:chgData name="Abbey MacPherson" userId="6daf81af-d192-40ae-9f9a-47f4f894a3d5" providerId="ADAL" clId="{4571B95D-B344-4716-9294-9F8AF250181C}" dt="2025-01-31T23:27:54.871" v="1638" actId="1076"/>
          <ac:spMkLst>
            <pc:docMk/>
            <pc:sldMk cId="3616793449" sldId="325"/>
            <ac:spMk id="7" creationId="{94288195-46F6-A734-F6DD-6AEB9E4F6B4B}"/>
          </ac:spMkLst>
        </pc:spChg>
        <pc:spChg chg="add mod">
          <ac:chgData name="Abbey MacPherson" userId="6daf81af-d192-40ae-9f9a-47f4f894a3d5" providerId="ADAL" clId="{4571B95D-B344-4716-9294-9F8AF250181C}" dt="2025-01-31T23:27:58.131" v="1639" actId="1076"/>
          <ac:spMkLst>
            <pc:docMk/>
            <pc:sldMk cId="3616793449" sldId="325"/>
            <ac:spMk id="8" creationId="{26018535-C549-B71B-8C5F-7389AEF2C5D3}"/>
          </ac:spMkLst>
        </pc:spChg>
        <pc:spChg chg="add mod">
          <ac:chgData name="Abbey MacPherson" userId="6daf81af-d192-40ae-9f9a-47f4f894a3d5" providerId="ADAL" clId="{4571B95D-B344-4716-9294-9F8AF250181C}" dt="2025-01-31T23:28:02.073" v="1640" actId="1076"/>
          <ac:spMkLst>
            <pc:docMk/>
            <pc:sldMk cId="3616793449" sldId="325"/>
            <ac:spMk id="10" creationId="{9D519FBF-7760-5CFE-30A6-D82D7FD44006}"/>
          </ac:spMkLst>
        </pc:spChg>
        <pc:spChg chg="add mod">
          <ac:chgData name="Abbey MacPherson" userId="6daf81af-d192-40ae-9f9a-47f4f894a3d5" providerId="ADAL" clId="{4571B95D-B344-4716-9294-9F8AF250181C}" dt="2025-01-31T23:27:18.202" v="1632" actId="1076"/>
          <ac:spMkLst>
            <pc:docMk/>
            <pc:sldMk cId="3616793449" sldId="325"/>
            <ac:spMk id="11" creationId="{E3BB4FFE-B8F0-E7B8-BD23-C54374B94A23}"/>
          </ac:spMkLst>
        </pc:spChg>
        <pc:picChg chg="mod">
          <ac:chgData name="Abbey MacPherson" userId="6daf81af-d192-40ae-9f9a-47f4f894a3d5" providerId="ADAL" clId="{4571B95D-B344-4716-9294-9F8AF250181C}" dt="2025-01-31T23:27:46.805" v="1636" actId="1076"/>
          <ac:picMkLst>
            <pc:docMk/>
            <pc:sldMk cId="3616793449" sldId="325"/>
            <ac:picMk id="16" creationId="{F78FED6B-8C7C-7028-6D2E-84EDEDFD5388}"/>
          </ac:picMkLst>
        </pc:picChg>
      </pc:sldChg>
      <pc:sldChg chg="addSp delSp modSp add mod">
        <pc:chgData name="Abbey MacPherson" userId="6daf81af-d192-40ae-9f9a-47f4f894a3d5" providerId="ADAL" clId="{4571B95D-B344-4716-9294-9F8AF250181C}" dt="2025-01-31T23:45:09.548" v="1972" actId="20577"/>
        <pc:sldMkLst>
          <pc:docMk/>
          <pc:sldMk cId="988124950" sldId="326"/>
        </pc:sldMkLst>
        <pc:spChg chg="mod">
          <ac:chgData name="Abbey MacPherson" userId="6daf81af-d192-40ae-9f9a-47f4f894a3d5" providerId="ADAL" clId="{4571B95D-B344-4716-9294-9F8AF250181C}" dt="2025-01-31T23:45:09.548" v="1972" actId="20577"/>
          <ac:spMkLst>
            <pc:docMk/>
            <pc:sldMk cId="988124950" sldId="326"/>
            <ac:spMk id="9" creationId="{CF454710-5A19-F633-1AE8-7B6820D8C0AD}"/>
          </ac:spMkLst>
        </pc:spChg>
        <pc:spChg chg="mod">
          <ac:chgData name="Abbey MacPherson" userId="6daf81af-d192-40ae-9f9a-47f4f894a3d5" providerId="ADAL" clId="{4571B95D-B344-4716-9294-9F8AF250181C}" dt="2025-01-31T23:42:43.764" v="1854" actId="20577"/>
          <ac:spMkLst>
            <pc:docMk/>
            <pc:sldMk cId="988124950" sldId="326"/>
            <ac:spMk id="10" creationId="{72D1C83D-76E2-617E-6BE7-010F25E023CF}"/>
          </ac:spMkLst>
        </pc:spChg>
        <pc:spChg chg="mod">
          <ac:chgData name="Abbey MacPherson" userId="6daf81af-d192-40ae-9f9a-47f4f894a3d5" providerId="ADAL" clId="{4571B95D-B344-4716-9294-9F8AF250181C}" dt="2025-01-31T23:43:34.172" v="1928" actId="20577"/>
          <ac:spMkLst>
            <pc:docMk/>
            <pc:sldMk cId="988124950" sldId="326"/>
            <ac:spMk id="15" creationId="{C7A3BC90-1EF3-4F93-F4A1-38A97A7F5380}"/>
          </ac:spMkLst>
        </pc:spChg>
        <pc:spChg chg="mod">
          <ac:chgData name="Abbey MacPherson" userId="6daf81af-d192-40ae-9f9a-47f4f894a3d5" providerId="ADAL" clId="{4571B95D-B344-4716-9294-9F8AF250181C}" dt="2025-01-31T23:42:49.584" v="1858" actId="20577"/>
          <ac:spMkLst>
            <pc:docMk/>
            <pc:sldMk cId="988124950" sldId="326"/>
            <ac:spMk id="16" creationId="{AE06EEB1-2427-917F-6F6D-0313A1C26FF9}"/>
          </ac:spMkLst>
        </pc:spChg>
        <pc:spChg chg="mod">
          <ac:chgData name="Abbey MacPherson" userId="6daf81af-d192-40ae-9f9a-47f4f894a3d5" providerId="ADAL" clId="{4571B95D-B344-4716-9294-9F8AF250181C}" dt="2025-01-31T23:43:43.436" v="1935" actId="20577"/>
          <ac:spMkLst>
            <pc:docMk/>
            <pc:sldMk cId="988124950" sldId="326"/>
            <ac:spMk id="18" creationId="{CE281B59-CF8B-0732-BEEE-5FC8000770E7}"/>
          </ac:spMkLst>
        </pc:spChg>
        <pc:spChg chg="mod">
          <ac:chgData name="Abbey MacPherson" userId="6daf81af-d192-40ae-9f9a-47f4f894a3d5" providerId="ADAL" clId="{4571B95D-B344-4716-9294-9F8AF250181C}" dt="2025-01-31T23:42:56.329" v="1865" actId="20577"/>
          <ac:spMkLst>
            <pc:docMk/>
            <pc:sldMk cId="988124950" sldId="326"/>
            <ac:spMk id="19" creationId="{9A1AEEF1-EB5A-D347-4092-C0A6F59EC052}"/>
          </ac:spMkLst>
        </pc:spChg>
        <pc:spChg chg="mod">
          <ac:chgData name="Abbey MacPherson" userId="6daf81af-d192-40ae-9f9a-47f4f894a3d5" providerId="ADAL" clId="{4571B95D-B344-4716-9294-9F8AF250181C}" dt="2025-01-31T23:45:04.987" v="1971" actId="20577"/>
          <ac:spMkLst>
            <pc:docMk/>
            <pc:sldMk cId="988124950" sldId="326"/>
            <ac:spMk id="21" creationId="{A1B59F59-0C78-6D36-EA2C-10D8ECCAFC77}"/>
          </ac:spMkLst>
        </pc:spChg>
        <pc:spChg chg="mod">
          <ac:chgData name="Abbey MacPherson" userId="6daf81af-d192-40ae-9f9a-47f4f894a3d5" providerId="ADAL" clId="{4571B95D-B344-4716-9294-9F8AF250181C}" dt="2025-01-31T23:42:41.162" v="1852" actId="20577"/>
          <ac:spMkLst>
            <pc:docMk/>
            <pc:sldMk cId="988124950" sldId="326"/>
            <ac:spMk id="22" creationId="{D640CBBA-CC7B-BC4C-109A-467FE05890E0}"/>
          </ac:spMkLst>
        </pc:spChg>
        <pc:spChg chg="mod">
          <ac:chgData name="Abbey MacPherson" userId="6daf81af-d192-40ae-9f9a-47f4f894a3d5" providerId="ADAL" clId="{4571B95D-B344-4716-9294-9F8AF250181C}" dt="2025-01-31T23:44:41.947" v="1950" actId="1076"/>
          <ac:spMkLst>
            <pc:docMk/>
            <pc:sldMk cId="988124950" sldId="326"/>
            <ac:spMk id="36" creationId="{BB8A0AC4-2053-025E-1ABB-AF71C8579F73}"/>
          </ac:spMkLst>
        </pc:spChg>
        <pc:spChg chg="mod">
          <ac:chgData name="Abbey MacPherson" userId="6daf81af-d192-40ae-9f9a-47f4f894a3d5" providerId="ADAL" clId="{4571B95D-B344-4716-9294-9F8AF250181C}" dt="2025-01-31T23:44:37.039" v="1948" actId="20577"/>
          <ac:spMkLst>
            <pc:docMk/>
            <pc:sldMk cId="988124950" sldId="326"/>
            <ac:spMk id="37" creationId="{A24D0903-71FE-2549-E711-76C7684D3B5A}"/>
          </ac:spMkLst>
        </pc:spChg>
        <pc:grpChg chg="add mod">
          <ac:chgData name="Abbey MacPherson" userId="6daf81af-d192-40ae-9f9a-47f4f894a3d5" providerId="ADAL" clId="{4571B95D-B344-4716-9294-9F8AF250181C}" dt="2025-01-31T23:44:46.897" v="1951" actId="1076"/>
          <ac:grpSpMkLst>
            <pc:docMk/>
            <pc:sldMk cId="988124950" sldId="326"/>
            <ac:grpSpMk id="35" creationId="{802033D8-3043-CBF0-72D0-63D41FC19634}"/>
          </ac:grpSpMkLst>
        </pc:grpChg>
      </pc:sldChg>
      <pc:sldChg chg="add del">
        <pc:chgData name="Abbey MacPherson" userId="6daf81af-d192-40ae-9f9a-47f4f894a3d5" providerId="ADAL" clId="{4571B95D-B344-4716-9294-9F8AF250181C}" dt="2025-01-31T23:02:21.707" v="58"/>
        <pc:sldMkLst>
          <pc:docMk/>
          <pc:sldMk cId="4043816622" sldId="326"/>
        </pc:sldMkLst>
      </pc:sldChg>
      <pc:sldChg chg="addSp delSp modSp add mod ord delAnim modAnim">
        <pc:chgData name="Abbey MacPherson" userId="6daf81af-d192-40ae-9f9a-47f4f894a3d5" providerId="ADAL" clId="{4571B95D-B344-4716-9294-9F8AF250181C}" dt="2025-02-01T00:59:23.124" v="2620"/>
        <pc:sldMkLst>
          <pc:docMk/>
          <pc:sldMk cId="1257602072" sldId="327"/>
        </pc:sldMkLst>
        <pc:spChg chg="add mod">
          <ac:chgData name="Abbey MacPherson" userId="6daf81af-d192-40ae-9f9a-47f4f894a3d5" providerId="ADAL" clId="{4571B95D-B344-4716-9294-9F8AF250181C}" dt="2025-02-01T00:06:06.348" v="2049" actId="1076"/>
          <ac:spMkLst>
            <pc:docMk/>
            <pc:sldMk cId="1257602072" sldId="327"/>
            <ac:spMk id="2" creationId="{8F044FA8-8C0D-E9C5-047E-7A945D8C3919}"/>
          </ac:spMkLst>
        </pc:spChg>
        <pc:spChg chg="mod">
          <ac:chgData name="Abbey MacPherson" userId="6daf81af-d192-40ae-9f9a-47f4f894a3d5" providerId="ADAL" clId="{4571B95D-B344-4716-9294-9F8AF250181C}" dt="2025-02-01T00:45:00.065" v="2409" actId="20577"/>
          <ac:spMkLst>
            <pc:docMk/>
            <pc:sldMk cId="1257602072" sldId="327"/>
            <ac:spMk id="5" creationId="{24AACD09-7C74-4E24-284D-461E33AB6731}"/>
          </ac:spMkLst>
        </pc:spChg>
        <pc:picChg chg="add mod">
          <ac:chgData name="Abbey MacPherson" userId="6daf81af-d192-40ae-9f9a-47f4f894a3d5" providerId="ADAL" clId="{4571B95D-B344-4716-9294-9F8AF250181C}" dt="2025-02-01T00:08:17.166" v="2057" actId="14100"/>
          <ac:picMkLst>
            <pc:docMk/>
            <pc:sldMk cId="1257602072" sldId="327"/>
            <ac:picMk id="9" creationId="{C998EB80-6823-4688-B20C-BAC48DB35BD2}"/>
          </ac:picMkLst>
        </pc:picChg>
        <pc:picChg chg="add mod">
          <ac:chgData name="Abbey MacPherson" userId="6daf81af-d192-40ae-9f9a-47f4f894a3d5" providerId="ADAL" clId="{4571B95D-B344-4716-9294-9F8AF250181C}" dt="2025-02-01T00:59:23.124" v="2620"/>
          <ac:picMkLst>
            <pc:docMk/>
            <pc:sldMk cId="1257602072" sldId="327"/>
            <ac:picMk id="11" creationId="{DE800085-C3F1-DC4B-B51C-0A7F676597E9}"/>
          </ac:picMkLst>
        </pc:picChg>
      </pc:sldChg>
      <pc:sldChg chg="addSp delSp modSp add mod delAnim modAnim">
        <pc:chgData name="Abbey MacPherson" userId="6daf81af-d192-40ae-9f9a-47f4f894a3d5" providerId="ADAL" clId="{4571B95D-B344-4716-9294-9F8AF250181C}" dt="2025-02-01T00:59:12.197" v="2619" actId="1076"/>
        <pc:sldMkLst>
          <pc:docMk/>
          <pc:sldMk cId="920233133" sldId="328"/>
        </pc:sldMkLst>
        <pc:spChg chg="mod">
          <ac:chgData name="Abbey MacPherson" userId="6daf81af-d192-40ae-9f9a-47f4f894a3d5" providerId="ADAL" clId="{4571B95D-B344-4716-9294-9F8AF250181C}" dt="2025-02-01T00:46:26.643" v="2459" actId="20577"/>
          <ac:spMkLst>
            <pc:docMk/>
            <pc:sldMk cId="920233133" sldId="328"/>
            <ac:spMk id="5" creationId="{24AACD09-7C74-4E24-284D-461E33AB6731}"/>
          </ac:spMkLst>
        </pc:spChg>
        <pc:graphicFrameChg chg="add mod modGraphic">
          <ac:chgData name="Abbey MacPherson" userId="6daf81af-d192-40ae-9f9a-47f4f894a3d5" providerId="ADAL" clId="{4571B95D-B344-4716-9294-9F8AF250181C}" dt="2025-02-01T00:43:39.784" v="2303" actId="2711"/>
          <ac:graphicFrameMkLst>
            <pc:docMk/>
            <pc:sldMk cId="920233133" sldId="328"/>
            <ac:graphicFrameMk id="8" creationId="{171E5B47-FDA2-6EF2-6BCB-BCDC7B91F05E}"/>
          </ac:graphicFrameMkLst>
        </pc:graphicFrameChg>
        <pc:picChg chg="add mod">
          <ac:chgData name="Abbey MacPherson" userId="6daf81af-d192-40ae-9f9a-47f4f894a3d5" providerId="ADAL" clId="{4571B95D-B344-4716-9294-9F8AF250181C}" dt="2025-02-01T00:26:40.153" v="2065" actId="1076"/>
          <ac:picMkLst>
            <pc:docMk/>
            <pc:sldMk cId="920233133" sldId="328"/>
            <ac:picMk id="6" creationId="{960874C7-15F1-4E9A-31F8-5103658532DF}"/>
          </ac:picMkLst>
        </pc:picChg>
        <pc:picChg chg="add mod">
          <ac:chgData name="Abbey MacPherson" userId="6daf81af-d192-40ae-9f9a-47f4f894a3d5" providerId="ADAL" clId="{4571B95D-B344-4716-9294-9F8AF250181C}" dt="2025-02-01T00:59:12.197" v="2619" actId="1076"/>
          <ac:picMkLst>
            <pc:docMk/>
            <pc:sldMk cId="920233133" sldId="328"/>
            <ac:picMk id="10" creationId="{D0B8AABF-8B5A-B4E0-88AF-62AB888BFF8D}"/>
          </ac:picMkLst>
        </pc:picChg>
        <pc:picChg chg="add mod">
          <ac:chgData name="Abbey MacPherson" userId="6daf81af-d192-40ae-9f9a-47f4f894a3d5" providerId="ADAL" clId="{4571B95D-B344-4716-9294-9F8AF250181C}" dt="2025-02-01T00:58:21.535" v="2608" actId="1076"/>
          <ac:picMkLst>
            <pc:docMk/>
            <pc:sldMk cId="920233133" sldId="328"/>
            <ac:picMk id="11" creationId="{B3680CF2-54C7-2E34-3F36-8EFDE30E6421}"/>
          </ac:picMkLst>
        </pc:picChg>
        <pc:picChg chg="add mod">
          <ac:chgData name="Abbey MacPherson" userId="6daf81af-d192-40ae-9f9a-47f4f894a3d5" providerId="ADAL" clId="{4571B95D-B344-4716-9294-9F8AF250181C}" dt="2025-02-01T00:58:53.668" v="2615" actId="14100"/>
          <ac:picMkLst>
            <pc:docMk/>
            <pc:sldMk cId="920233133" sldId="328"/>
            <ac:picMk id="12" creationId="{C662F8B9-1F27-12FB-3CD6-F9822181EBCA}"/>
          </ac:picMkLst>
        </pc:picChg>
      </pc:sldChg>
      <pc:sldChg chg="addSp delSp modSp add mod delAnim">
        <pc:chgData name="Abbey MacPherson" userId="6daf81af-d192-40ae-9f9a-47f4f894a3d5" providerId="ADAL" clId="{4571B95D-B344-4716-9294-9F8AF250181C}" dt="2025-02-01T00:59:27.570" v="2621"/>
        <pc:sldMkLst>
          <pc:docMk/>
          <pc:sldMk cId="1371852531" sldId="329"/>
        </pc:sldMkLst>
        <pc:spChg chg="mod">
          <ac:chgData name="Abbey MacPherson" userId="6daf81af-d192-40ae-9f9a-47f4f894a3d5" providerId="ADAL" clId="{4571B95D-B344-4716-9294-9F8AF250181C}" dt="2025-02-01T00:46:41.439" v="2478" actId="20577"/>
          <ac:spMkLst>
            <pc:docMk/>
            <pc:sldMk cId="1371852531" sldId="329"/>
            <ac:spMk id="5" creationId="{24AACD09-7C74-4E24-284D-461E33AB6731}"/>
          </ac:spMkLst>
        </pc:spChg>
        <pc:picChg chg="add mod">
          <ac:chgData name="Abbey MacPherson" userId="6daf81af-d192-40ae-9f9a-47f4f894a3d5" providerId="ADAL" clId="{4571B95D-B344-4716-9294-9F8AF250181C}" dt="2025-02-01T00:59:27.570" v="2621"/>
          <ac:picMkLst>
            <pc:docMk/>
            <pc:sldMk cId="1371852531" sldId="329"/>
            <ac:picMk id="10" creationId="{66B8B997-B9CD-C977-6FB1-8AE1A3519188}"/>
          </ac:picMkLst>
        </pc:picChg>
      </pc:sldChg>
      <pc:sldChg chg="addSp delSp modSp add mod delAnim">
        <pc:chgData name="Abbey MacPherson" userId="6daf81af-d192-40ae-9f9a-47f4f894a3d5" providerId="ADAL" clId="{4571B95D-B344-4716-9294-9F8AF250181C}" dt="2025-02-01T00:59:33.509" v="2622"/>
        <pc:sldMkLst>
          <pc:docMk/>
          <pc:sldMk cId="2124206366" sldId="330"/>
        </pc:sldMkLst>
        <pc:spChg chg="mod">
          <ac:chgData name="Abbey MacPherson" userId="6daf81af-d192-40ae-9f9a-47f4f894a3d5" providerId="ADAL" clId="{4571B95D-B344-4716-9294-9F8AF250181C}" dt="2025-02-01T00:44:03.377" v="2327" actId="20577"/>
          <ac:spMkLst>
            <pc:docMk/>
            <pc:sldMk cId="2124206366" sldId="330"/>
            <ac:spMk id="5" creationId="{24AACD09-7C74-4E24-284D-461E33AB6731}"/>
          </ac:spMkLst>
        </pc:spChg>
        <pc:picChg chg="add mod">
          <ac:chgData name="Abbey MacPherson" userId="6daf81af-d192-40ae-9f9a-47f4f894a3d5" providerId="ADAL" clId="{4571B95D-B344-4716-9294-9F8AF250181C}" dt="2025-02-01T00:59:33.509" v="2622"/>
          <ac:picMkLst>
            <pc:docMk/>
            <pc:sldMk cId="2124206366" sldId="330"/>
            <ac:picMk id="10" creationId="{A83CE5D3-DCD8-E0A2-EEB7-9353FBF9A9EA}"/>
          </ac:picMkLst>
        </pc:picChg>
      </pc:sldChg>
      <pc:sldChg chg="addSp delSp modSp add mod">
        <pc:chgData name="Abbey MacPherson" userId="6daf81af-d192-40ae-9f9a-47f4f894a3d5" providerId="ADAL" clId="{4571B95D-B344-4716-9294-9F8AF250181C}" dt="2025-02-01T01:00:06.362" v="2627"/>
        <pc:sldMkLst>
          <pc:docMk/>
          <pc:sldMk cId="195962913" sldId="331"/>
        </pc:sldMkLst>
        <pc:spChg chg="add mod">
          <ac:chgData name="Abbey MacPherson" userId="6daf81af-d192-40ae-9f9a-47f4f894a3d5" providerId="ADAL" clId="{4571B95D-B344-4716-9294-9F8AF250181C}" dt="2025-02-01T00:48:28.336" v="2517" actId="14100"/>
          <ac:spMkLst>
            <pc:docMk/>
            <pc:sldMk cId="195962913" sldId="331"/>
            <ac:spMk id="2" creationId="{9C73BB97-7518-E814-4E3A-ED23BF1A911A}"/>
          </ac:spMkLst>
        </pc:spChg>
        <pc:spChg chg="mod">
          <ac:chgData name="Abbey MacPherson" userId="6daf81af-d192-40ae-9f9a-47f4f894a3d5" providerId="ADAL" clId="{4571B95D-B344-4716-9294-9F8AF250181C}" dt="2025-02-01T00:47:37.329" v="2505" actId="20577"/>
          <ac:spMkLst>
            <pc:docMk/>
            <pc:sldMk cId="195962913" sldId="331"/>
            <ac:spMk id="5" creationId="{65D1D5EE-DF6C-CEC2-EED8-899A0712448C}"/>
          </ac:spMkLst>
        </pc:spChg>
        <pc:picChg chg="add mod">
          <ac:chgData name="Abbey MacPherson" userId="6daf81af-d192-40ae-9f9a-47f4f894a3d5" providerId="ADAL" clId="{4571B95D-B344-4716-9294-9F8AF250181C}" dt="2025-02-01T01:00:06.362" v="2627"/>
          <ac:picMkLst>
            <pc:docMk/>
            <pc:sldMk cId="195962913" sldId="331"/>
            <ac:picMk id="6" creationId="{8C332D41-C9E7-27B0-9149-56E5AB969507}"/>
          </ac:picMkLst>
        </pc:picChg>
      </pc:sldChg>
      <pc:sldChg chg="addSp delSp modSp add mod ord">
        <pc:chgData name="Abbey MacPherson" userId="6daf81af-d192-40ae-9f9a-47f4f894a3d5" providerId="ADAL" clId="{4571B95D-B344-4716-9294-9F8AF250181C}" dt="2025-02-01T01:00:03.011" v="2626" actId="1076"/>
        <pc:sldMkLst>
          <pc:docMk/>
          <pc:sldMk cId="2837009951" sldId="332"/>
        </pc:sldMkLst>
        <pc:graphicFrameChg chg="add modGraphic">
          <ac:chgData name="Abbey MacPherson" userId="6daf81af-d192-40ae-9f9a-47f4f894a3d5" providerId="ADAL" clId="{4571B95D-B344-4716-9294-9F8AF250181C}" dt="2025-02-01T00:51:58.110" v="2564" actId="14100"/>
          <ac:graphicFrameMkLst>
            <pc:docMk/>
            <pc:sldMk cId="2837009951" sldId="332"/>
            <ac:graphicFrameMk id="6" creationId="{AFB6DE96-7A89-7C28-B3B2-0ED154E59FFA}"/>
          </ac:graphicFrameMkLst>
        </pc:graphicFrameChg>
        <pc:picChg chg="add mod">
          <ac:chgData name="Abbey MacPherson" userId="6daf81af-d192-40ae-9f9a-47f4f894a3d5" providerId="ADAL" clId="{4571B95D-B344-4716-9294-9F8AF250181C}" dt="2025-02-01T01:00:03.011" v="2626" actId="1076"/>
          <ac:picMkLst>
            <pc:docMk/>
            <pc:sldMk cId="2837009951" sldId="332"/>
            <ac:picMk id="8" creationId="{1F9C23A2-D118-BD4D-F3AB-FF01A7FAC1F4}"/>
          </ac:picMkLst>
        </pc:picChg>
      </pc:sldChg>
      <pc:sldChg chg="modSp add mod">
        <pc:chgData name="Abbey MacPherson" userId="6daf81af-d192-40ae-9f9a-47f4f894a3d5" providerId="ADAL" clId="{4571B95D-B344-4716-9294-9F8AF250181C}" dt="2025-02-01T00:56:03.222" v="2583" actId="20577"/>
        <pc:sldMkLst>
          <pc:docMk/>
          <pc:sldMk cId="3723224829" sldId="333"/>
        </pc:sldMkLst>
        <pc:spChg chg="mod">
          <ac:chgData name="Abbey MacPherson" userId="6daf81af-d192-40ae-9f9a-47f4f894a3d5" providerId="ADAL" clId="{4571B95D-B344-4716-9294-9F8AF250181C}" dt="2025-02-01T00:56:03.222" v="2583" actId="20577"/>
          <ac:spMkLst>
            <pc:docMk/>
            <pc:sldMk cId="3723224829" sldId="333"/>
            <ac:spMk id="9" creationId="{3BF95C80-D443-1A24-A6D2-E2C6E3BECFF5}"/>
          </ac:spMkLst>
        </pc:spChg>
      </pc:sldChg>
      <pc:sldChg chg="delSp modSp add del mod">
        <pc:chgData name="Abbey MacPherson" userId="6daf81af-d192-40ae-9f9a-47f4f894a3d5" providerId="ADAL" clId="{4571B95D-B344-4716-9294-9F8AF250181C}" dt="2025-02-01T03:28:44.150" v="2782" actId="47"/>
        <pc:sldMkLst>
          <pc:docMk/>
          <pc:sldMk cId="2081729224" sldId="334"/>
        </pc:sldMkLst>
      </pc:sldChg>
      <pc:sldChg chg="modSp add mod ord">
        <pc:chgData name="Abbey MacPherson" userId="6daf81af-d192-40ae-9f9a-47f4f894a3d5" providerId="ADAL" clId="{4571B95D-B344-4716-9294-9F8AF250181C}" dt="2025-02-01T04:02:55.219" v="2845" actId="2710"/>
        <pc:sldMkLst>
          <pc:docMk/>
          <pc:sldMk cId="2361326900" sldId="335"/>
        </pc:sldMkLst>
        <pc:spChg chg="mod">
          <ac:chgData name="Abbey MacPherson" userId="6daf81af-d192-40ae-9f9a-47f4f894a3d5" providerId="ADAL" clId="{4571B95D-B344-4716-9294-9F8AF250181C}" dt="2025-02-01T04:02:55.219" v="2845" actId="2710"/>
          <ac:spMkLst>
            <pc:docMk/>
            <pc:sldMk cId="2361326900" sldId="335"/>
            <ac:spMk id="9" creationId="{41247FBA-75E0-7EA9-9B92-0B348F314534}"/>
          </ac:spMkLst>
        </pc:spChg>
      </pc:sldChg>
      <pc:sldChg chg="addSp delSp modSp add mod ord">
        <pc:chgData name="Abbey MacPherson" userId="6daf81af-d192-40ae-9f9a-47f4f894a3d5" providerId="ADAL" clId="{4571B95D-B344-4716-9294-9F8AF250181C}" dt="2025-02-01T04:29:05.897" v="3049"/>
        <pc:sldMkLst>
          <pc:docMk/>
          <pc:sldMk cId="2011759692" sldId="336"/>
        </pc:sldMkLst>
        <pc:spChg chg="mod">
          <ac:chgData name="Abbey MacPherson" userId="6daf81af-d192-40ae-9f9a-47f4f894a3d5" providerId="ADAL" clId="{4571B95D-B344-4716-9294-9F8AF250181C}" dt="2025-02-01T04:25:23.224" v="3000" actId="20577"/>
          <ac:spMkLst>
            <pc:docMk/>
            <pc:sldMk cId="2011759692" sldId="336"/>
            <ac:spMk id="5" creationId="{9EF4DE81-1589-7D2C-940E-5FDE7DF88B3E}"/>
          </ac:spMkLst>
        </pc:spChg>
        <pc:spChg chg="mod">
          <ac:chgData name="Abbey MacPherson" userId="6daf81af-d192-40ae-9f9a-47f4f894a3d5" providerId="ADAL" clId="{4571B95D-B344-4716-9294-9F8AF250181C}" dt="2025-02-01T03:06:58.356" v="2743" actId="313"/>
          <ac:spMkLst>
            <pc:docMk/>
            <pc:sldMk cId="2011759692" sldId="336"/>
            <ac:spMk id="11" creationId="{6EA47D71-BFB7-1A53-7710-85FD2817E3CC}"/>
          </ac:spMkLst>
        </pc:spChg>
        <pc:picChg chg="add mod">
          <ac:chgData name="Abbey MacPherson" userId="6daf81af-d192-40ae-9f9a-47f4f894a3d5" providerId="ADAL" clId="{4571B95D-B344-4716-9294-9F8AF250181C}" dt="2025-02-01T03:05:23.104" v="2712" actId="14100"/>
          <ac:picMkLst>
            <pc:docMk/>
            <pc:sldMk cId="2011759692" sldId="336"/>
            <ac:picMk id="9" creationId="{44817013-94F8-110A-141E-F5C53E292910}"/>
          </ac:picMkLst>
        </pc:picChg>
      </pc:sldChg>
      <pc:sldChg chg="addSp delSp modSp add del mod">
        <pc:chgData name="Abbey MacPherson" userId="6daf81af-d192-40ae-9f9a-47f4f894a3d5" providerId="ADAL" clId="{4571B95D-B344-4716-9294-9F8AF250181C}" dt="2025-02-01T03:04:59.812" v="2703"/>
        <pc:sldMkLst>
          <pc:docMk/>
          <pc:sldMk cId="2820220600" sldId="336"/>
        </pc:sldMkLst>
      </pc:sldChg>
      <pc:sldChg chg="addSp delSp modSp add mod ord">
        <pc:chgData name="Abbey MacPherson" userId="6daf81af-d192-40ae-9f9a-47f4f894a3d5" providerId="ADAL" clId="{4571B95D-B344-4716-9294-9F8AF250181C}" dt="2025-02-01T04:29:07.724" v="3051"/>
        <pc:sldMkLst>
          <pc:docMk/>
          <pc:sldMk cId="2466249808" sldId="337"/>
        </pc:sldMkLst>
        <pc:spChg chg="mod">
          <ac:chgData name="Abbey MacPherson" userId="6daf81af-d192-40ae-9f9a-47f4f894a3d5" providerId="ADAL" clId="{4571B95D-B344-4716-9294-9F8AF250181C}" dt="2025-02-01T03:07:52.098" v="2758" actId="20577"/>
          <ac:spMkLst>
            <pc:docMk/>
            <pc:sldMk cId="2466249808" sldId="337"/>
            <ac:spMk id="5" creationId="{FB7EBCE8-7A56-941A-570D-3B5F82B3659D}"/>
          </ac:spMkLst>
        </pc:spChg>
        <pc:picChg chg="add mod">
          <ac:chgData name="Abbey MacPherson" userId="6daf81af-d192-40ae-9f9a-47f4f894a3d5" providerId="ADAL" clId="{4571B95D-B344-4716-9294-9F8AF250181C}" dt="2025-02-01T03:08:21.207" v="2762" actId="1076"/>
          <ac:picMkLst>
            <pc:docMk/>
            <pc:sldMk cId="2466249808" sldId="337"/>
            <ac:picMk id="8" creationId="{6B2C28D4-F41C-F663-19EC-EA461E5F3414}"/>
          </ac:picMkLst>
        </pc:picChg>
        <pc:picChg chg="add mod">
          <ac:chgData name="Abbey MacPherson" userId="6daf81af-d192-40ae-9f9a-47f4f894a3d5" providerId="ADAL" clId="{4571B95D-B344-4716-9294-9F8AF250181C}" dt="2025-02-01T03:08:56.034" v="2768" actId="14100"/>
          <ac:picMkLst>
            <pc:docMk/>
            <pc:sldMk cId="2466249808" sldId="337"/>
            <ac:picMk id="12" creationId="{6E623AD5-EF2A-B67C-C7B9-0C766F452C0B}"/>
          </ac:picMkLst>
        </pc:picChg>
      </pc:sldChg>
      <pc:sldChg chg="addSp delSp modSp add mod ord setBg">
        <pc:chgData name="Abbey MacPherson" userId="6daf81af-d192-40ae-9f9a-47f4f894a3d5" providerId="ADAL" clId="{4571B95D-B344-4716-9294-9F8AF250181C}" dt="2025-02-01T03:42:08.301" v="2812"/>
        <pc:sldMkLst>
          <pc:docMk/>
          <pc:sldMk cId="1446615638" sldId="338"/>
        </pc:sldMkLst>
        <pc:picChg chg="add mod">
          <ac:chgData name="Abbey MacPherson" userId="6daf81af-d192-40ae-9f9a-47f4f894a3d5" providerId="ADAL" clId="{4571B95D-B344-4716-9294-9F8AF250181C}" dt="2025-02-01T03:42:05.206" v="2810" actId="1076"/>
          <ac:picMkLst>
            <pc:docMk/>
            <pc:sldMk cId="1446615638" sldId="338"/>
            <ac:picMk id="3" creationId="{E1450B14-1A32-BC74-7E62-2EA931470F0C}"/>
          </ac:picMkLst>
        </pc:picChg>
        <pc:picChg chg="ord">
          <ac:chgData name="Abbey MacPherson" userId="6daf81af-d192-40ae-9f9a-47f4f894a3d5" providerId="ADAL" clId="{4571B95D-B344-4716-9294-9F8AF250181C}" dt="2025-02-01T03:41:49.567" v="2806" actId="26606"/>
          <ac:picMkLst>
            <pc:docMk/>
            <pc:sldMk cId="1446615638" sldId="338"/>
            <ac:picMk id="6" creationId="{B8BAD536-903A-1D6E-804F-F62F997A5419}"/>
          </ac:picMkLst>
        </pc:picChg>
      </pc:sldChg>
      <pc:sldChg chg="addSp delSp modSp add mod">
        <pc:chgData name="Abbey MacPherson" userId="6daf81af-d192-40ae-9f9a-47f4f894a3d5" providerId="ADAL" clId="{4571B95D-B344-4716-9294-9F8AF250181C}" dt="2025-02-01T04:05:08.153" v="2855" actId="1076"/>
        <pc:sldMkLst>
          <pc:docMk/>
          <pc:sldMk cId="1992684298" sldId="339"/>
        </pc:sldMkLst>
        <pc:picChg chg="add mod">
          <ac:chgData name="Abbey MacPherson" userId="6daf81af-d192-40ae-9f9a-47f4f894a3d5" providerId="ADAL" clId="{4571B95D-B344-4716-9294-9F8AF250181C}" dt="2025-02-01T04:05:08.153" v="2855" actId="1076"/>
          <ac:picMkLst>
            <pc:docMk/>
            <pc:sldMk cId="1992684298" sldId="339"/>
            <ac:picMk id="6" creationId="{870EA479-3A20-6FB0-AA49-E061C6EDF806}"/>
          </ac:picMkLst>
        </pc:picChg>
      </pc:sldChg>
      <pc:sldChg chg="addSp delSp modSp add mod">
        <pc:chgData name="Abbey MacPherson" userId="6daf81af-d192-40ae-9f9a-47f4f894a3d5" providerId="ADAL" clId="{4571B95D-B344-4716-9294-9F8AF250181C}" dt="2025-02-01T04:05:37.160" v="2861" actId="1076"/>
        <pc:sldMkLst>
          <pc:docMk/>
          <pc:sldMk cId="2469351548" sldId="340"/>
        </pc:sldMkLst>
        <pc:picChg chg="add mod">
          <ac:chgData name="Abbey MacPherson" userId="6daf81af-d192-40ae-9f9a-47f4f894a3d5" providerId="ADAL" clId="{4571B95D-B344-4716-9294-9F8AF250181C}" dt="2025-02-01T04:05:37.160" v="2861" actId="1076"/>
          <ac:picMkLst>
            <pc:docMk/>
            <pc:sldMk cId="2469351548" sldId="340"/>
            <ac:picMk id="9" creationId="{90C328F2-2EB2-8FE8-C3ED-AA85AAF7F8F0}"/>
          </ac:picMkLst>
        </pc:picChg>
      </pc:sldChg>
      <pc:sldChg chg="addSp delSp modSp add mod">
        <pc:chgData name="Abbey MacPherson" userId="6daf81af-d192-40ae-9f9a-47f4f894a3d5" providerId="ADAL" clId="{4571B95D-B344-4716-9294-9F8AF250181C}" dt="2025-02-01T04:06:12.226" v="2869" actId="1076"/>
        <pc:sldMkLst>
          <pc:docMk/>
          <pc:sldMk cId="2991611273" sldId="341"/>
        </pc:sldMkLst>
        <pc:picChg chg="add mod">
          <ac:chgData name="Abbey MacPherson" userId="6daf81af-d192-40ae-9f9a-47f4f894a3d5" providerId="ADAL" clId="{4571B95D-B344-4716-9294-9F8AF250181C}" dt="2025-02-01T04:06:12.226" v="2869" actId="1076"/>
          <ac:picMkLst>
            <pc:docMk/>
            <pc:sldMk cId="2991611273" sldId="341"/>
            <ac:picMk id="6" creationId="{DAA2FCED-C722-59A2-4DA9-895F76D22A52}"/>
          </ac:picMkLst>
        </pc:picChg>
      </pc:sldChg>
      <pc:sldChg chg="add">
        <pc:chgData name="Abbey MacPherson" userId="6daf81af-d192-40ae-9f9a-47f4f894a3d5" providerId="ADAL" clId="{4571B95D-B344-4716-9294-9F8AF250181C}" dt="2025-02-01T04:29:16.426" v="3052" actId="2890"/>
        <pc:sldMkLst>
          <pc:docMk/>
          <pc:sldMk cId="632906051" sldId="342"/>
        </pc:sldMkLst>
      </pc:sldChg>
      <pc:sldChg chg="addSp delSp modSp add mod addAnim delAnim modAnim">
        <pc:chgData name="Abbey MacPherson" userId="6daf81af-d192-40ae-9f9a-47f4f894a3d5" providerId="ADAL" clId="{4571B95D-B344-4716-9294-9F8AF250181C}" dt="2025-02-01T05:28:54.074" v="3422"/>
        <pc:sldMkLst>
          <pc:docMk/>
          <pc:sldMk cId="1126476735" sldId="343"/>
        </pc:sldMkLst>
        <pc:spChg chg="mod">
          <ac:chgData name="Abbey MacPherson" userId="6daf81af-d192-40ae-9f9a-47f4f894a3d5" providerId="ADAL" clId="{4571B95D-B344-4716-9294-9F8AF250181C}" dt="2025-02-01T05:23:45.302" v="3383" actId="20577"/>
          <ac:spMkLst>
            <pc:docMk/>
            <pc:sldMk cId="1126476735" sldId="343"/>
            <ac:spMk id="5" creationId="{6F108CEF-31EC-387A-4CF3-E53A936CA293}"/>
          </ac:spMkLst>
        </pc:spChg>
        <pc:grpChg chg="add mod">
          <ac:chgData name="Abbey MacPherson" userId="6daf81af-d192-40ae-9f9a-47f4f894a3d5" providerId="ADAL" clId="{4571B95D-B344-4716-9294-9F8AF250181C}" dt="2025-02-01T05:28:05.138" v="3417"/>
          <ac:grpSpMkLst>
            <pc:docMk/>
            <pc:sldMk cId="1126476735" sldId="343"/>
            <ac:grpSpMk id="6" creationId="{E272E23B-5CD5-8542-83B6-95E8657C6C03}"/>
          </ac:grpSpMkLst>
        </pc:grpChg>
        <pc:picChg chg="mod">
          <ac:chgData name="Abbey MacPherson" userId="6daf81af-d192-40ae-9f9a-47f4f894a3d5" providerId="ADAL" clId="{4571B95D-B344-4716-9294-9F8AF250181C}" dt="2025-02-01T05:28:05.138" v="3417"/>
          <ac:picMkLst>
            <pc:docMk/>
            <pc:sldMk cId="1126476735" sldId="343"/>
            <ac:picMk id="8" creationId="{A5B778F5-09F3-C920-B65A-7539C416CB1F}"/>
          </ac:picMkLst>
        </pc:picChg>
        <pc:picChg chg="mod">
          <ac:chgData name="Abbey MacPherson" userId="6daf81af-d192-40ae-9f9a-47f4f894a3d5" providerId="ADAL" clId="{4571B95D-B344-4716-9294-9F8AF250181C}" dt="2025-02-01T05:28:05.138" v="3417"/>
          <ac:picMkLst>
            <pc:docMk/>
            <pc:sldMk cId="1126476735" sldId="343"/>
            <ac:picMk id="9" creationId="{6CBB2BBB-C8A4-9DBA-8036-F64A5BE31D60}"/>
          </ac:picMkLst>
        </pc:picChg>
        <pc:picChg chg="add mod">
          <ac:chgData name="Abbey MacPherson" userId="6daf81af-d192-40ae-9f9a-47f4f894a3d5" providerId="ADAL" clId="{4571B95D-B344-4716-9294-9F8AF250181C}" dt="2025-02-01T05:28:54.074" v="3422"/>
          <ac:picMkLst>
            <pc:docMk/>
            <pc:sldMk cId="1126476735" sldId="343"/>
            <ac:picMk id="10" creationId="{41722413-8426-1016-50C4-2DC47A7B152C}"/>
          </ac:picMkLst>
        </pc:picChg>
      </pc:sldChg>
      <pc:sldChg chg="delSp modSp add mod ord">
        <pc:chgData name="Abbey MacPherson" userId="6daf81af-d192-40ae-9f9a-47f4f894a3d5" providerId="ADAL" clId="{4571B95D-B344-4716-9294-9F8AF250181C}" dt="2025-02-01T05:27:54.022" v="3416" actId="1076"/>
        <pc:sldMkLst>
          <pc:docMk/>
          <pc:sldMk cId="1771708830" sldId="344"/>
        </pc:sldMkLst>
        <pc:spChg chg="mod">
          <ac:chgData name="Abbey MacPherson" userId="6daf81af-d192-40ae-9f9a-47f4f894a3d5" providerId="ADAL" clId="{4571B95D-B344-4716-9294-9F8AF250181C}" dt="2025-02-01T05:27:47.903" v="3415" actId="20577"/>
          <ac:spMkLst>
            <pc:docMk/>
            <pc:sldMk cId="1771708830" sldId="344"/>
            <ac:spMk id="5" creationId="{B246C851-C12F-72F5-D086-52715830C11A}"/>
          </ac:spMkLst>
        </pc:spChg>
        <pc:spChg chg="mod">
          <ac:chgData name="Abbey MacPherson" userId="6daf81af-d192-40ae-9f9a-47f4f894a3d5" providerId="ADAL" clId="{4571B95D-B344-4716-9294-9F8AF250181C}" dt="2025-02-01T05:27:37.698" v="3394" actId="20577"/>
          <ac:spMkLst>
            <pc:docMk/>
            <pc:sldMk cId="1771708830" sldId="344"/>
            <ac:spMk id="12" creationId="{8B865EF3-AE27-3B18-25F3-5C23D4D6A7BE}"/>
          </ac:spMkLst>
        </pc:spChg>
        <pc:grpChg chg="mod">
          <ac:chgData name="Abbey MacPherson" userId="6daf81af-d192-40ae-9f9a-47f4f894a3d5" providerId="ADAL" clId="{4571B95D-B344-4716-9294-9F8AF250181C}" dt="2025-02-01T05:27:54.022" v="3416" actId="1076"/>
          <ac:grpSpMkLst>
            <pc:docMk/>
            <pc:sldMk cId="1771708830" sldId="344"/>
            <ac:grpSpMk id="2" creationId="{12B9DE1D-F61B-BB17-BEDD-EF39BF58312E}"/>
          </ac:grpSpMkLst>
        </pc:grpChg>
      </pc:sldChg>
      <pc:sldChg chg="modSp add del mod ord">
        <pc:chgData name="Abbey MacPherson" userId="6daf81af-d192-40ae-9f9a-47f4f894a3d5" providerId="ADAL" clId="{4571B95D-B344-4716-9294-9F8AF250181C}" dt="2025-02-01T05:45:27.919" v="3742" actId="47"/>
        <pc:sldMkLst>
          <pc:docMk/>
          <pc:sldMk cId="144571463" sldId="345"/>
        </pc:sldMkLst>
      </pc:sldChg>
      <pc:sldChg chg="delSp modSp add mod ord">
        <pc:chgData name="Abbey MacPherson" userId="6daf81af-d192-40ae-9f9a-47f4f894a3d5" providerId="ADAL" clId="{4571B95D-B344-4716-9294-9F8AF250181C}" dt="2025-02-01T05:45:18.327" v="3741" actId="12"/>
        <pc:sldMkLst>
          <pc:docMk/>
          <pc:sldMk cId="4114811267" sldId="346"/>
        </pc:sldMkLst>
        <pc:spChg chg="mod">
          <ac:chgData name="Abbey MacPherson" userId="6daf81af-d192-40ae-9f9a-47f4f894a3d5" providerId="ADAL" clId="{4571B95D-B344-4716-9294-9F8AF250181C}" dt="2025-02-01T05:34:13.065" v="3615" actId="20577"/>
          <ac:spMkLst>
            <pc:docMk/>
            <pc:sldMk cId="4114811267" sldId="346"/>
            <ac:spMk id="5" creationId="{BA999983-CC44-F903-D8D4-E431E22929BA}"/>
          </ac:spMkLst>
        </pc:spChg>
        <pc:spChg chg="mod">
          <ac:chgData name="Abbey MacPherson" userId="6daf81af-d192-40ae-9f9a-47f4f894a3d5" providerId="ADAL" clId="{4571B95D-B344-4716-9294-9F8AF250181C}" dt="2025-02-01T05:45:18.327" v="3741" actId="12"/>
          <ac:spMkLst>
            <pc:docMk/>
            <pc:sldMk cId="4114811267" sldId="346"/>
            <ac:spMk id="12" creationId="{0ED8C4B3-FF86-D222-7057-74DB8CE10BF9}"/>
          </ac:spMkLst>
        </pc:spChg>
      </pc:sldChg>
    </pc:docChg>
  </pc:docChgLst>
  <pc:docChgLst>
    <pc:chgData name="Abbey MacPherson" userId="6daf81af-d192-40ae-9f9a-47f4f894a3d5" providerId="ADAL" clId="{B2EE1CB5-62E4-4AD8-8229-DC2C5C2CA925}"/>
    <pc:docChg chg="custSel addSld modSld sldOrd">
      <pc:chgData name="Abbey MacPherson" userId="6daf81af-d192-40ae-9f9a-47f4f894a3d5" providerId="ADAL" clId="{B2EE1CB5-62E4-4AD8-8229-DC2C5C2CA925}" dt="2025-02-26T21:58:26.269" v="172" actId="113"/>
      <pc:docMkLst>
        <pc:docMk/>
      </pc:docMkLst>
      <pc:sldChg chg="modSp mod">
        <pc:chgData name="Abbey MacPherson" userId="6daf81af-d192-40ae-9f9a-47f4f894a3d5" providerId="ADAL" clId="{B2EE1CB5-62E4-4AD8-8229-DC2C5C2CA925}" dt="2025-02-26T21:58:26.269" v="172" actId="113"/>
        <pc:sldMkLst>
          <pc:docMk/>
          <pc:sldMk cId="1307156215" sldId="309"/>
        </pc:sldMkLst>
        <pc:spChg chg="mod">
          <ac:chgData name="Abbey MacPherson" userId="6daf81af-d192-40ae-9f9a-47f4f894a3d5" providerId="ADAL" clId="{B2EE1CB5-62E4-4AD8-8229-DC2C5C2CA925}" dt="2025-02-26T21:58:26.269" v="172" actId="113"/>
          <ac:spMkLst>
            <pc:docMk/>
            <pc:sldMk cId="1307156215" sldId="309"/>
            <ac:spMk id="11" creationId="{0F769B81-B984-0ADA-5374-95CFBB2E7096}"/>
          </ac:spMkLst>
        </pc:spChg>
      </pc:sldChg>
      <pc:sldChg chg="addSp modSp">
        <pc:chgData name="Abbey MacPherson" userId="6daf81af-d192-40ae-9f9a-47f4f894a3d5" providerId="ADAL" clId="{B2EE1CB5-62E4-4AD8-8229-DC2C5C2CA925}" dt="2025-02-25T09:54:35.607" v="143"/>
        <pc:sldMkLst>
          <pc:docMk/>
          <pc:sldMk cId="1789056080" sldId="310"/>
        </pc:sldMkLst>
        <pc:picChg chg="add mod">
          <ac:chgData name="Abbey MacPherson" userId="6daf81af-d192-40ae-9f9a-47f4f894a3d5" providerId="ADAL" clId="{B2EE1CB5-62E4-4AD8-8229-DC2C5C2CA925}" dt="2025-02-25T09:54:35.607" v="143"/>
          <ac:picMkLst>
            <pc:docMk/>
            <pc:sldMk cId="1789056080" sldId="310"/>
            <ac:picMk id="2" creationId="{0B4A454D-9FA7-1E29-D045-D24E90D3BE23}"/>
          </ac:picMkLst>
        </pc:picChg>
      </pc:sldChg>
      <pc:sldChg chg="modSp mod">
        <pc:chgData name="Abbey MacPherson" userId="6daf81af-d192-40ae-9f9a-47f4f894a3d5" providerId="ADAL" clId="{B2EE1CB5-62E4-4AD8-8229-DC2C5C2CA925}" dt="2025-02-25T09:55:06.082" v="161" actId="13926"/>
        <pc:sldMkLst>
          <pc:docMk/>
          <pc:sldMk cId="2584882487" sldId="314"/>
        </pc:sldMkLst>
        <pc:spChg chg="mod">
          <ac:chgData name="Abbey MacPherson" userId="6daf81af-d192-40ae-9f9a-47f4f894a3d5" providerId="ADAL" clId="{B2EE1CB5-62E4-4AD8-8229-DC2C5C2CA925}" dt="2025-02-25T09:55:06.082" v="161" actId="13926"/>
          <ac:spMkLst>
            <pc:docMk/>
            <pc:sldMk cId="2584882487" sldId="314"/>
            <ac:spMk id="12" creationId="{1A8DEE03-9F98-8568-BD24-701A957A42C0}"/>
          </ac:spMkLst>
        </pc:spChg>
      </pc:sldChg>
      <pc:sldChg chg="addSp delSp modSp mod modNotesTx">
        <pc:chgData name="Abbey MacPherson" userId="6daf81af-d192-40ae-9f9a-47f4f894a3d5" providerId="ADAL" clId="{B2EE1CB5-62E4-4AD8-8229-DC2C5C2CA925}" dt="2025-02-25T09:28:08.022" v="99" actId="1076"/>
        <pc:sldMkLst>
          <pc:docMk/>
          <pc:sldMk cId="1371852531" sldId="329"/>
        </pc:sldMkLst>
        <pc:spChg chg="del mod">
          <ac:chgData name="Abbey MacPherson" userId="6daf81af-d192-40ae-9f9a-47f4f894a3d5" providerId="ADAL" clId="{B2EE1CB5-62E4-4AD8-8229-DC2C5C2CA925}" dt="2025-02-25T09:14:00.132" v="1" actId="478"/>
          <ac:spMkLst>
            <pc:docMk/>
            <pc:sldMk cId="1371852531" sldId="329"/>
            <ac:spMk id="8" creationId="{464A0A63-91C3-3604-2E26-E03233ADB62F}"/>
          </ac:spMkLst>
        </pc:spChg>
        <pc:picChg chg="add mod">
          <ac:chgData name="Abbey MacPherson" userId="6daf81af-d192-40ae-9f9a-47f4f894a3d5" providerId="ADAL" clId="{B2EE1CB5-62E4-4AD8-8229-DC2C5C2CA925}" dt="2025-02-25T09:28:08.022" v="99" actId="1076"/>
          <ac:picMkLst>
            <pc:docMk/>
            <pc:sldMk cId="1371852531" sldId="329"/>
            <ac:picMk id="6" creationId="{7E50D664-3806-BA52-1663-CAB24A870E26}"/>
          </ac:picMkLst>
        </pc:picChg>
        <pc:picChg chg="add del mod">
          <ac:chgData name="Abbey MacPherson" userId="6daf81af-d192-40ae-9f9a-47f4f894a3d5" providerId="ADAL" clId="{B2EE1CB5-62E4-4AD8-8229-DC2C5C2CA925}" dt="2025-02-25T09:27:43.093" v="91" actId="478"/>
          <ac:picMkLst>
            <pc:docMk/>
            <pc:sldMk cId="1371852531" sldId="329"/>
            <ac:picMk id="11" creationId="{4380FA2A-4752-B92B-7542-2C5E20DA44F2}"/>
          </ac:picMkLst>
        </pc:picChg>
        <pc:picChg chg="add del mod">
          <ac:chgData name="Abbey MacPherson" userId="6daf81af-d192-40ae-9f9a-47f4f894a3d5" providerId="ADAL" clId="{B2EE1CB5-62E4-4AD8-8229-DC2C5C2CA925}" dt="2025-02-25T09:27:44.350" v="92" actId="478"/>
          <ac:picMkLst>
            <pc:docMk/>
            <pc:sldMk cId="1371852531" sldId="329"/>
            <ac:picMk id="13" creationId="{582020DF-44F6-1458-0EEF-9A2AF0325640}"/>
          </ac:picMkLst>
        </pc:picChg>
      </pc:sldChg>
      <pc:sldChg chg="addSp delSp modSp mod ord modNotesTx">
        <pc:chgData name="Abbey MacPherson" userId="6daf81af-d192-40ae-9f9a-47f4f894a3d5" providerId="ADAL" clId="{B2EE1CB5-62E4-4AD8-8229-DC2C5C2CA925}" dt="2025-02-25T09:28:20.048" v="101"/>
        <pc:sldMkLst>
          <pc:docMk/>
          <pc:sldMk cId="2124206366" sldId="330"/>
        </pc:sldMkLst>
        <pc:spChg chg="mod">
          <ac:chgData name="Abbey MacPherson" userId="6daf81af-d192-40ae-9f9a-47f4f894a3d5" providerId="ADAL" clId="{B2EE1CB5-62E4-4AD8-8229-DC2C5C2CA925}" dt="2025-02-25T09:27:28.900" v="86" actId="14100"/>
          <ac:spMkLst>
            <pc:docMk/>
            <pc:sldMk cId="2124206366" sldId="330"/>
            <ac:spMk id="5" creationId="{24AACD09-7C74-4E24-284D-461E33AB6731}"/>
          </ac:spMkLst>
        </pc:spChg>
        <pc:spChg chg="mod">
          <ac:chgData name="Abbey MacPherson" userId="6daf81af-d192-40ae-9f9a-47f4f894a3d5" providerId="ADAL" clId="{B2EE1CB5-62E4-4AD8-8229-DC2C5C2CA925}" dt="2025-02-25T09:27:32.778" v="87" actId="1076"/>
          <ac:spMkLst>
            <pc:docMk/>
            <pc:sldMk cId="2124206366" sldId="330"/>
            <ac:spMk id="7" creationId="{964DA325-7BCA-66CB-570A-F551F36A8F33}"/>
          </ac:spMkLst>
        </pc:spChg>
        <pc:spChg chg="del">
          <ac:chgData name="Abbey MacPherson" userId="6daf81af-d192-40ae-9f9a-47f4f894a3d5" providerId="ADAL" clId="{B2EE1CB5-62E4-4AD8-8229-DC2C5C2CA925}" dt="2025-02-25T09:19:39.830" v="69" actId="478"/>
          <ac:spMkLst>
            <pc:docMk/>
            <pc:sldMk cId="2124206366" sldId="330"/>
            <ac:spMk id="9" creationId="{56C8DE07-A883-3817-82A8-02182FDD4F1F}"/>
          </ac:spMkLst>
        </pc:spChg>
        <pc:picChg chg="add mod">
          <ac:chgData name="Abbey MacPherson" userId="6daf81af-d192-40ae-9f9a-47f4f894a3d5" providerId="ADAL" clId="{B2EE1CB5-62E4-4AD8-8229-DC2C5C2CA925}" dt="2025-02-25T09:27:39.722" v="90" actId="1076"/>
          <ac:picMkLst>
            <pc:docMk/>
            <pc:sldMk cId="2124206366" sldId="330"/>
            <ac:picMk id="2" creationId="{0CD4803E-D9BE-6B28-A823-41F8735404EF}"/>
          </ac:picMkLst>
        </pc:picChg>
      </pc:sldChg>
      <pc:sldChg chg="addSp modSp mod">
        <pc:chgData name="Abbey MacPherson" userId="6daf81af-d192-40ae-9f9a-47f4f894a3d5" providerId="ADAL" clId="{B2EE1CB5-62E4-4AD8-8229-DC2C5C2CA925}" dt="2025-02-25T09:53:30.276" v="142" actId="20577"/>
        <pc:sldMkLst>
          <pc:docMk/>
          <pc:sldMk cId="2837009951" sldId="332"/>
        </pc:sldMkLst>
        <pc:spChg chg="add mod">
          <ac:chgData name="Abbey MacPherson" userId="6daf81af-d192-40ae-9f9a-47f4f894a3d5" providerId="ADAL" clId="{B2EE1CB5-62E4-4AD8-8229-DC2C5C2CA925}" dt="2025-02-25T09:53:30.276" v="142" actId="20577"/>
          <ac:spMkLst>
            <pc:docMk/>
            <pc:sldMk cId="2837009951" sldId="332"/>
            <ac:spMk id="2" creationId="{F7588326-5CCB-547A-784A-7A6F48E70798}"/>
          </ac:spMkLst>
        </pc:spChg>
      </pc:sldChg>
      <pc:sldChg chg="delSp modSp add mod">
        <pc:chgData name="Abbey MacPherson" userId="6daf81af-d192-40ae-9f9a-47f4f894a3d5" providerId="ADAL" clId="{B2EE1CB5-62E4-4AD8-8229-DC2C5C2CA925}" dt="2025-02-25T09:28:01.141" v="97" actId="1076"/>
        <pc:sldMkLst>
          <pc:docMk/>
          <pc:sldMk cId="3643987091" sldId="347"/>
        </pc:sldMkLst>
        <pc:spChg chg="mod">
          <ac:chgData name="Abbey MacPherson" userId="6daf81af-d192-40ae-9f9a-47f4f894a3d5" providerId="ADAL" clId="{B2EE1CB5-62E4-4AD8-8229-DC2C5C2CA925}" dt="2025-02-25T09:27:56.493" v="96" actId="14100"/>
          <ac:spMkLst>
            <pc:docMk/>
            <pc:sldMk cId="3643987091" sldId="347"/>
            <ac:spMk id="5" creationId="{F42A29C9-9140-B305-8797-696E776F77A7}"/>
          </ac:spMkLst>
        </pc:spChg>
        <pc:spChg chg="mod">
          <ac:chgData name="Abbey MacPherson" userId="6daf81af-d192-40ae-9f9a-47f4f894a3d5" providerId="ADAL" clId="{B2EE1CB5-62E4-4AD8-8229-DC2C5C2CA925}" dt="2025-02-25T09:28:01.141" v="97" actId="1076"/>
          <ac:spMkLst>
            <pc:docMk/>
            <pc:sldMk cId="3643987091" sldId="347"/>
            <ac:spMk id="7" creationId="{1C809C86-6AC9-ADA3-95A6-909DE2C777B3}"/>
          </ac:spMkLst>
        </pc:spChg>
        <pc:picChg chg="del">
          <ac:chgData name="Abbey MacPherson" userId="6daf81af-d192-40ae-9f9a-47f4f894a3d5" providerId="ADAL" clId="{B2EE1CB5-62E4-4AD8-8229-DC2C5C2CA925}" dt="2025-02-25T09:27:46.617" v="93" actId="478"/>
          <ac:picMkLst>
            <pc:docMk/>
            <pc:sldMk cId="3643987091" sldId="347"/>
            <ac:picMk id="6" creationId="{8A09F01D-D54A-0247-CD56-F0A5CC539986}"/>
          </ac:picMkLst>
        </pc:picChg>
        <pc:picChg chg="mod">
          <ac:chgData name="Abbey MacPherson" userId="6daf81af-d192-40ae-9f9a-47f4f894a3d5" providerId="ADAL" clId="{B2EE1CB5-62E4-4AD8-8229-DC2C5C2CA925}" dt="2025-02-25T09:27:52.344" v="95" actId="1076"/>
          <ac:picMkLst>
            <pc:docMk/>
            <pc:sldMk cId="3643987091" sldId="347"/>
            <ac:picMk id="11" creationId="{0C6E49DA-02C5-124A-EF7E-E188C3332092}"/>
          </ac:picMkLst>
        </pc:picChg>
        <pc:picChg chg="del">
          <ac:chgData name="Abbey MacPherson" userId="6daf81af-d192-40ae-9f9a-47f4f894a3d5" providerId="ADAL" clId="{B2EE1CB5-62E4-4AD8-8229-DC2C5C2CA925}" dt="2025-02-25T09:27:00.277" v="79" actId="478"/>
          <ac:picMkLst>
            <pc:docMk/>
            <pc:sldMk cId="3643987091" sldId="347"/>
            <ac:picMk id="13" creationId="{D1C2BFEF-8867-04C7-C81A-88A63E7ABA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1C90F-4B09-4286-9A1C-1ACB3062AB0A}" type="datetimeFigureOut">
              <a:rPr lang="en-AU" smtClean="0"/>
              <a:t>26/02/2025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C881D-7CE4-468B-B0E6-F9F8A32D37EE}" type="slidenum">
              <a:rPr lang="en-AU" smtClean="0"/>
              <a:t>‹#›</a:t>
            </a:fld>
            <a:endParaRPr lang="en-AU"/>
          </a:p>
        </p:txBody>
      </p:sp>
    </p:spTree>
    <p:extLst>
      <p:ext uri="{BB962C8B-B14F-4D97-AF65-F5344CB8AC3E}">
        <p14:creationId xmlns:p14="http://schemas.microsoft.com/office/powerpoint/2010/main" val="425158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xtension.umaine.edu/4h/wp-content/uploads/sites/38/2022/06/Activity-6-Engineering-Solar-Powered-Boats.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xtension.umaine.edu/4h/wp-content/uploads/sites/38/2022/06/Activity-6-Engineering-Solar-Powered-Boats.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xtension.umaine.edu/4h/wp-content/uploads/sites/38/2022/06/Activity-6-Engineering-Solar-Powered-Boats.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xtension.umaine.edu/4h/wp-content/uploads/sites/38/2022/06/Activity-6-Engineering-Solar-Powered-Boats.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xtension.umaine.edu/4h/wp-content/uploads/sites/38/2022/06/Activity-6-Engineering-Solar-Powered-Boats.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hlinkClick r:id="rId3"/>
              </a:rPr>
              <a:t>Layout 1</a:t>
            </a:r>
            <a:endParaRPr lang="en-AU" dirty="0"/>
          </a:p>
        </p:txBody>
      </p:sp>
      <p:sp>
        <p:nvSpPr>
          <p:cNvPr id="4" name="Slide Number Placeholder 3"/>
          <p:cNvSpPr>
            <a:spLocks noGrp="1"/>
          </p:cNvSpPr>
          <p:nvPr>
            <p:ph type="sldNum" sz="quarter" idx="5"/>
          </p:nvPr>
        </p:nvSpPr>
        <p:spPr/>
        <p:txBody>
          <a:bodyPr/>
          <a:lstStyle/>
          <a:p>
            <a:fld id="{ABFC881D-7CE4-468B-B0E6-F9F8A32D37EE}" type="slidenum">
              <a:rPr lang="en-AU" smtClean="0"/>
              <a:t>15</a:t>
            </a:fld>
            <a:endParaRPr lang="en-AU"/>
          </a:p>
        </p:txBody>
      </p:sp>
    </p:spTree>
    <p:extLst>
      <p:ext uri="{BB962C8B-B14F-4D97-AF65-F5344CB8AC3E}">
        <p14:creationId xmlns:p14="http://schemas.microsoft.com/office/powerpoint/2010/main" val="2213760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9F530-93A5-CFA4-1DCC-B83542760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A64C6-638B-889F-A604-4596F88A4C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92160-0A35-3DFA-2CD3-CE4A63AADB52}"/>
              </a:ext>
            </a:extLst>
          </p:cNvPr>
          <p:cNvSpPr>
            <a:spLocks noGrp="1"/>
          </p:cNvSpPr>
          <p:nvPr>
            <p:ph type="body" idx="1"/>
          </p:nvPr>
        </p:nvSpPr>
        <p:spPr/>
        <p:txBody>
          <a:bodyPr/>
          <a:lstStyle/>
          <a:p>
            <a:r>
              <a:rPr lang="en-AU">
                <a:hlinkClick r:id="rId3"/>
              </a:rPr>
              <a:t>Layout 1</a:t>
            </a:r>
            <a:endParaRPr lang="en-AU"/>
          </a:p>
        </p:txBody>
      </p:sp>
      <p:sp>
        <p:nvSpPr>
          <p:cNvPr id="4" name="Slide Number Placeholder 3">
            <a:extLst>
              <a:ext uri="{FF2B5EF4-FFF2-40B4-BE49-F238E27FC236}">
                <a16:creationId xmlns:a16="http://schemas.microsoft.com/office/drawing/2014/main" id="{E6D98BE5-5E17-28B6-6EAD-9E97784F7F05}"/>
              </a:ext>
            </a:extLst>
          </p:cNvPr>
          <p:cNvSpPr>
            <a:spLocks noGrp="1"/>
          </p:cNvSpPr>
          <p:nvPr>
            <p:ph type="sldNum" sz="quarter" idx="5"/>
          </p:nvPr>
        </p:nvSpPr>
        <p:spPr/>
        <p:txBody>
          <a:bodyPr/>
          <a:lstStyle/>
          <a:p>
            <a:fld id="{ABFC881D-7CE4-468B-B0E6-F9F8A32D37EE}" type="slidenum">
              <a:rPr lang="en-AU" smtClean="0"/>
              <a:t>59</a:t>
            </a:fld>
            <a:endParaRPr lang="en-AU"/>
          </a:p>
        </p:txBody>
      </p:sp>
    </p:spTree>
    <p:extLst>
      <p:ext uri="{BB962C8B-B14F-4D97-AF65-F5344CB8AC3E}">
        <p14:creationId xmlns:p14="http://schemas.microsoft.com/office/powerpoint/2010/main" val="1704840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1" dirty="0">
                <a:effectLst/>
                <a:latin typeface="Century Gothic" panose="020B0502020202020204" pitchFamily="34" charset="0"/>
                <a:ea typeface="Times New Roman" panose="02020603050405020304" pitchFamily="18" charset="0"/>
                <a:cs typeface="Aptos" panose="020B0004020202020204" pitchFamily="34" charset="0"/>
              </a:rPr>
              <a:t>Adapted from ‘Why do boats float?’ by Sarah Thompson, which first appeared in Double Helix magazine, Questacon Engineering Special Issue, p.24-25. For more hands-on science activities visit doublehelix.csiro.au</a:t>
            </a:r>
            <a:endParaRPr lang="en-AU" dirty="0"/>
          </a:p>
        </p:txBody>
      </p:sp>
      <p:sp>
        <p:nvSpPr>
          <p:cNvPr id="4" name="Slide Number Placeholder 3"/>
          <p:cNvSpPr>
            <a:spLocks noGrp="1"/>
          </p:cNvSpPr>
          <p:nvPr>
            <p:ph type="sldNum" sz="quarter" idx="5"/>
          </p:nvPr>
        </p:nvSpPr>
        <p:spPr/>
        <p:txBody>
          <a:bodyPr/>
          <a:lstStyle/>
          <a:p>
            <a:fld id="{ABFC881D-7CE4-468B-B0E6-F9F8A32D37EE}" type="slidenum">
              <a:rPr lang="en-AU" smtClean="0"/>
              <a:t>25</a:t>
            </a:fld>
            <a:endParaRPr lang="en-AU"/>
          </a:p>
        </p:txBody>
      </p:sp>
    </p:spTree>
    <p:extLst>
      <p:ext uri="{BB962C8B-B14F-4D97-AF65-F5344CB8AC3E}">
        <p14:creationId xmlns:p14="http://schemas.microsoft.com/office/powerpoint/2010/main" val="50112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7743F-948A-FC9E-FFD3-EA7FB8604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B522C-3493-65C1-4BCE-C835F96F2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3A736-949B-057D-8F50-89E3A1236A32}"/>
              </a:ext>
            </a:extLst>
          </p:cNvPr>
          <p:cNvSpPr>
            <a:spLocks noGrp="1"/>
          </p:cNvSpPr>
          <p:nvPr>
            <p:ph type="body" idx="1"/>
          </p:nvPr>
        </p:nvSpPr>
        <p:spPr/>
        <p:txBody>
          <a:bodyPr/>
          <a:lstStyle/>
          <a:p>
            <a:r>
              <a:rPr lang="en-AU" sz="1800" b="1" i="1" dirty="0">
                <a:effectLst/>
                <a:latin typeface="Century Gothic" panose="020B0502020202020204" pitchFamily="34" charset="0"/>
                <a:ea typeface="Times New Roman" panose="02020603050405020304" pitchFamily="18" charset="0"/>
                <a:cs typeface="Aptos" panose="020B0004020202020204" pitchFamily="34" charset="0"/>
              </a:rPr>
              <a:t>Adapted from ‘Why do boats float?’ by Sarah Thompson, which first appeared in Double Helix magazine, Questacon Engineering Special Issue, p.24-25. For more hands-on science activities visit doublehelix.csiro.au</a:t>
            </a:r>
            <a:endParaRPr lang="en-AU" dirty="0"/>
          </a:p>
        </p:txBody>
      </p:sp>
      <p:sp>
        <p:nvSpPr>
          <p:cNvPr id="4" name="Slide Number Placeholder 3">
            <a:extLst>
              <a:ext uri="{FF2B5EF4-FFF2-40B4-BE49-F238E27FC236}">
                <a16:creationId xmlns:a16="http://schemas.microsoft.com/office/drawing/2014/main" id="{EDEE3854-33CA-6C02-DBC6-31170858440E}"/>
              </a:ext>
            </a:extLst>
          </p:cNvPr>
          <p:cNvSpPr>
            <a:spLocks noGrp="1"/>
          </p:cNvSpPr>
          <p:nvPr>
            <p:ph type="sldNum" sz="quarter" idx="5"/>
          </p:nvPr>
        </p:nvSpPr>
        <p:spPr/>
        <p:txBody>
          <a:bodyPr/>
          <a:lstStyle/>
          <a:p>
            <a:fld id="{ABFC881D-7CE4-468B-B0E6-F9F8A32D37EE}" type="slidenum">
              <a:rPr lang="en-AU" smtClean="0"/>
              <a:t>26</a:t>
            </a:fld>
            <a:endParaRPr lang="en-AU"/>
          </a:p>
        </p:txBody>
      </p:sp>
    </p:spTree>
    <p:extLst>
      <p:ext uri="{BB962C8B-B14F-4D97-AF65-F5344CB8AC3E}">
        <p14:creationId xmlns:p14="http://schemas.microsoft.com/office/powerpoint/2010/main" val="843307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1" dirty="0">
                <a:effectLst/>
                <a:latin typeface="Century Gothic" panose="020B0502020202020204" pitchFamily="34" charset="0"/>
                <a:ea typeface="Times New Roman" panose="02020603050405020304" pitchFamily="18" charset="0"/>
                <a:cs typeface="Aptos" panose="020B0004020202020204" pitchFamily="34" charset="0"/>
              </a:rPr>
              <a:t>Adapted from ‘Why do boats float?’ by Sarah Thompson, which first appeared in Double Helix magazine, Questacon Engineering Special Issue, p.24-25. For more hands-on science activities visit doublehelix.csiro.au</a:t>
            </a:r>
            <a:endParaRPr lang="en-AU" dirty="0"/>
          </a:p>
          <a:p>
            <a:endParaRPr lang="en-AU" dirty="0"/>
          </a:p>
        </p:txBody>
      </p:sp>
      <p:sp>
        <p:nvSpPr>
          <p:cNvPr id="4" name="Slide Number Placeholder 3"/>
          <p:cNvSpPr>
            <a:spLocks noGrp="1"/>
          </p:cNvSpPr>
          <p:nvPr>
            <p:ph type="sldNum" sz="quarter" idx="5"/>
          </p:nvPr>
        </p:nvSpPr>
        <p:spPr/>
        <p:txBody>
          <a:bodyPr/>
          <a:lstStyle/>
          <a:p>
            <a:fld id="{ABFC881D-7CE4-468B-B0E6-F9F8A32D37EE}" type="slidenum">
              <a:rPr lang="en-AU" smtClean="0"/>
              <a:t>28</a:t>
            </a:fld>
            <a:endParaRPr lang="en-AU"/>
          </a:p>
        </p:txBody>
      </p:sp>
    </p:spTree>
    <p:extLst>
      <p:ext uri="{BB962C8B-B14F-4D97-AF65-F5344CB8AC3E}">
        <p14:creationId xmlns:p14="http://schemas.microsoft.com/office/powerpoint/2010/main" val="3778700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02DD6-A53F-51B6-1F64-D61362BE1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48EB5-BB7B-673A-9EAD-5F38E8EEC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57FD4-D95D-1593-9DFF-FBDA2858152F}"/>
              </a:ext>
            </a:extLst>
          </p:cNvPr>
          <p:cNvSpPr>
            <a:spLocks noGrp="1"/>
          </p:cNvSpPr>
          <p:nvPr>
            <p:ph type="body" idx="1"/>
          </p:nvPr>
        </p:nvSpPr>
        <p:spPr/>
        <p:txBody>
          <a:bodyPr/>
          <a:lstStyle/>
          <a:p>
            <a:r>
              <a:rPr lang="en-AU" dirty="0">
                <a:hlinkClick r:id="rId3"/>
              </a:rPr>
              <a:t>Layout 1</a:t>
            </a:r>
            <a:endParaRPr lang="en-AU" dirty="0"/>
          </a:p>
        </p:txBody>
      </p:sp>
      <p:sp>
        <p:nvSpPr>
          <p:cNvPr id="4" name="Slide Number Placeholder 3">
            <a:extLst>
              <a:ext uri="{FF2B5EF4-FFF2-40B4-BE49-F238E27FC236}">
                <a16:creationId xmlns:a16="http://schemas.microsoft.com/office/drawing/2014/main" id="{CB0275C4-BAFB-C8FD-481D-B2C10FC9553B}"/>
              </a:ext>
            </a:extLst>
          </p:cNvPr>
          <p:cNvSpPr>
            <a:spLocks noGrp="1"/>
          </p:cNvSpPr>
          <p:nvPr>
            <p:ph type="sldNum" sz="quarter" idx="5"/>
          </p:nvPr>
        </p:nvSpPr>
        <p:spPr/>
        <p:txBody>
          <a:bodyPr/>
          <a:lstStyle/>
          <a:p>
            <a:fld id="{ABFC881D-7CE4-468B-B0E6-F9F8A32D37EE}" type="slidenum">
              <a:rPr lang="en-AU" smtClean="0"/>
              <a:t>31</a:t>
            </a:fld>
            <a:endParaRPr lang="en-AU"/>
          </a:p>
        </p:txBody>
      </p:sp>
    </p:spTree>
    <p:extLst>
      <p:ext uri="{BB962C8B-B14F-4D97-AF65-F5344CB8AC3E}">
        <p14:creationId xmlns:p14="http://schemas.microsoft.com/office/powerpoint/2010/main" val="4043438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66638-DE96-63C1-7C45-A2F233C8E7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F022B-4239-514C-B1AE-0199C0C59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8CD1F-1630-3F3F-63BD-436002C4FD97}"/>
              </a:ext>
            </a:extLst>
          </p:cNvPr>
          <p:cNvSpPr>
            <a:spLocks noGrp="1"/>
          </p:cNvSpPr>
          <p:nvPr>
            <p:ph type="body" idx="1"/>
          </p:nvPr>
        </p:nvSpPr>
        <p:spPr/>
        <p:txBody>
          <a:bodyPr/>
          <a:lstStyle/>
          <a:p>
            <a:r>
              <a:rPr lang="en-AU" dirty="0">
                <a:hlinkClick r:id="rId3"/>
              </a:rPr>
              <a:t>Layout 1</a:t>
            </a:r>
            <a:endParaRPr lang="en-AU" dirty="0"/>
          </a:p>
        </p:txBody>
      </p:sp>
      <p:sp>
        <p:nvSpPr>
          <p:cNvPr id="4" name="Slide Number Placeholder 3">
            <a:extLst>
              <a:ext uri="{FF2B5EF4-FFF2-40B4-BE49-F238E27FC236}">
                <a16:creationId xmlns:a16="http://schemas.microsoft.com/office/drawing/2014/main" id="{4F6C3E29-7C8C-53BB-ED2D-BDC4A0FCADFC}"/>
              </a:ext>
            </a:extLst>
          </p:cNvPr>
          <p:cNvSpPr>
            <a:spLocks noGrp="1"/>
          </p:cNvSpPr>
          <p:nvPr>
            <p:ph type="sldNum" sz="quarter" idx="5"/>
          </p:nvPr>
        </p:nvSpPr>
        <p:spPr/>
        <p:txBody>
          <a:bodyPr/>
          <a:lstStyle/>
          <a:p>
            <a:fld id="{ABFC881D-7CE4-468B-B0E6-F9F8A32D37EE}" type="slidenum">
              <a:rPr lang="en-AU" smtClean="0"/>
              <a:t>40</a:t>
            </a:fld>
            <a:endParaRPr lang="en-AU"/>
          </a:p>
        </p:txBody>
      </p:sp>
    </p:spTree>
    <p:extLst>
      <p:ext uri="{BB962C8B-B14F-4D97-AF65-F5344CB8AC3E}">
        <p14:creationId xmlns:p14="http://schemas.microsoft.com/office/powerpoint/2010/main" val="29079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BFC881D-7CE4-468B-B0E6-F9F8A32D37EE}" type="slidenum">
              <a:rPr lang="en-AU" smtClean="0"/>
              <a:t>46</a:t>
            </a:fld>
            <a:endParaRPr lang="en-AU"/>
          </a:p>
        </p:txBody>
      </p:sp>
    </p:spTree>
    <p:extLst>
      <p:ext uri="{BB962C8B-B14F-4D97-AF65-F5344CB8AC3E}">
        <p14:creationId xmlns:p14="http://schemas.microsoft.com/office/powerpoint/2010/main" val="2259150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A2332-F6CF-4560-46B6-E82AD17F9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B3E93-DF9F-A015-777D-D625C2079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D8C2A-ACA7-50ED-9AF3-B4E04A33BA0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AAE2433-F70B-AF9E-EB1E-F685B3487792}"/>
              </a:ext>
            </a:extLst>
          </p:cNvPr>
          <p:cNvSpPr>
            <a:spLocks noGrp="1"/>
          </p:cNvSpPr>
          <p:nvPr>
            <p:ph type="sldNum" sz="quarter" idx="5"/>
          </p:nvPr>
        </p:nvSpPr>
        <p:spPr/>
        <p:txBody>
          <a:bodyPr/>
          <a:lstStyle/>
          <a:p>
            <a:fld id="{ABFC881D-7CE4-468B-B0E6-F9F8A32D37EE}" type="slidenum">
              <a:rPr lang="en-AU" smtClean="0"/>
              <a:t>47</a:t>
            </a:fld>
            <a:endParaRPr lang="en-AU"/>
          </a:p>
        </p:txBody>
      </p:sp>
    </p:spTree>
    <p:extLst>
      <p:ext uri="{BB962C8B-B14F-4D97-AF65-F5344CB8AC3E}">
        <p14:creationId xmlns:p14="http://schemas.microsoft.com/office/powerpoint/2010/main" val="530097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37D2E-3A49-2208-5A91-A04F812C6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F7E86-6004-486F-182F-1313D2864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DEA4D-143C-DF93-5D22-85808A507033}"/>
              </a:ext>
            </a:extLst>
          </p:cNvPr>
          <p:cNvSpPr>
            <a:spLocks noGrp="1"/>
          </p:cNvSpPr>
          <p:nvPr>
            <p:ph type="body" idx="1"/>
          </p:nvPr>
        </p:nvSpPr>
        <p:spPr/>
        <p:txBody>
          <a:bodyPr/>
          <a:lstStyle/>
          <a:p>
            <a:r>
              <a:rPr lang="en-AU" dirty="0">
                <a:hlinkClick r:id="rId3"/>
              </a:rPr>
              <a:t>Layout 1</a:t>
            </a:r>
            <a:endParaRPr lang="en-AU" dirty="0"/>
          </a:p>
        </p:txBody>
      </p:sp>
      <p:sp>
        <p:nvSpPr>
          <p:cNvPr id="4" name="Slide Number Placeholder 3">
            <a:extLst>
              <a:ext uri="{FF2B5EF4-FFF2-40B4-BE49-F238E27FC236}">
                <a16:creationId xmlns:a16="http://schemas.microsoft.com/office/drawing/2014/main" id="{B581B9FA-E990-79CC-8FF9-F32F2502E17B}"/>
              </a:ext>
            </a:extLst>
          </p:cNvPr>
          <p:cNvSpPr>
            <a:spLocks noGrp="1"/>
          </p:cNvSpPr>
          <p:nvPr>
            <p:ph type="sldNum" sz="quarter" idx="5"/>
          </p:nvPr>
        </p:nvSpPr>
        <p:spPr/>
        <p:txBody>
          <a:bodyPr/>
          <a:lstStyle/>
          <a:p>
            <a:fld id="{ABFC881D-7CE4-468B-B0E6-F9F8A32D37EE}" type="slidenum">
              <a:rPr lang="en-AU" smtClean="0"/>
              <a:t>52</a:t>
            </a:fld>
            <a:endParaRPr lang="en-AU"/>
          </a:p>
        </p:txBody>
      </p:sp>
    </p:spTree>
    <p:extLst>
      <p:ext uri="{BB962C8B-B14F-4D97-AF65-F5344CB8AC3E}">
        <p14:creationId xmlns:p14="http://schemas.microsoft.com/office/powerpoint/2010/main" val="429435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DA5E-FE0A-F677-0692-EB1F9C970D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4B1EAC5-C392-4659-DAA4-FA13F835A5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767805A-D548-AB86-DAC6-AADE05135F3F}"/>
              </a:ext>
            </a:extLst>
          </p:cNvPr>
          <p:cNvSpPr>
            <a:spLocks noGrp="1"/>
          </p:cNvSpPr>
          <p:nvPr>
            <p:ph type="dt" sz="half" idx="10"/>
          </p:nvPr>
        </p:nvSpPr>
        <p:spPr/>
        <p:txBody>
          <a:bodyPr/>
          <a:lstStyle/>
          <a:p>
            <a:fld id="{37C42F6A-1910-484C-A838-77BD1DCB9F23}" type="datetimeFigureOut">
              <a:rPr lang="en-AU" smtClean="0"/>
              <a:t>26/02/2025</a:t>
            </a:fld>
            <a:endParaRPr lang="en-AU"/>
          </a:p>
        </p:txBody>
      </p:sp>
      <p:sp>
        <p:nvSpPr>
          <p:cNvPr id="5" name="Footer Placeholder 4">
            <a:extLst>
              <a:ext uri="{FF2B5EF4-FFF2-40B4-BE49-F238E27FC236}">
                <a16:creationId xmlns:a16="http://schemas.microsoft.com/office/drawing/2014/main" id="{915BD7CB-4731-A5FD-BDE7-9D253564574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D79F913-FCA7-EE0D-AF4E-1588F8AC17CF}"/>
              </a:ext>
            </a:extLst>
          </p:cNvPr>
          <p:cNvSpPr>
            <a:spLocks noGrp="1"/>
          </p:cNvSpPr>
          <p:nvPr>
            <p:ph type="sldNum" sz="quarter" idx="12"/>
          </p:nvPr>
        </p:nvSpPr>
        <p:spPr/>
        <p:txBody>
          <a:bodyPr/>
          <a:lstStyle/>
          <a:p>
            <a:fld id="{A235FF16-D7B7-4DFE-943E-296CC3E49D0F}" type="slidenum">
              <a:rPr lang="en-AU" smtClean="0"/>
              <a:t>‹#›</a:t>
            </a:fld>
            <a:endParaRPr lang="en-AU"/>
          </a:p>
        </p:txBody>
      </p:sp>
    </p:spTree>
    <p:extLst>
      <p:ext uri="{BB962C8B-B14F-4D97-AF65-F5344CB8AC3E}">
        <p14:creationId xmlns:p14="http://schemas.microsoft.com/office/powerpoint/2010/main" val="999941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2A78-B049-AABB-04A2-8854E9147F0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DABF544-9631-7BC2-4EE7-0F20A0F10C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9A380A4-FA8F-B986-08C0-841D70709DD2}"/>
              </a:ext>
            </a:extLst>
          </p:cNvPr>
          <p:cNvSpPr>
            <a:spLocks noGrp="1"/>
          </p:cNvSpPr>
          <p:nvPr>
            <p:ph type="dt" sz="half" idx="10"/>
          </p:nvPr>
        </p:nvSpPr>
        <p:spPr/>
        <p:txBody>
          <a:bodyPr/>
          <a:lstStyle/>
          <a:p>
            <a:fld id="{37C42F6A-1910-484C-A838-77BD1DCB9F23}" type="datetimeFigureOut">
              <a:rPr lang="en-AU" smtClean="0"/>
              <a:t>26/02/2025</a:t>
            </a:fld>
            <a:endParaRPr lang="en-AU"/>
          </a:p>
        </p:txBody>
      </p:sp>
      <p:sp>
        <p:nvSpPr>
          <p:cNvPr id="5" name="Footer Placeholder 4">
            <a:extLst>
              <a:ext uri="{FF2B5EF4-FFF2-40B4-BE49-F238E27FC236}">
                <a16:creationId xmlns:a16="http://schemas.microsoft.com/office/drawing/2014/main" id="{C70546B9-207C-7179-CA6C-CC528C9E64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67546DB-C441-4748-6DFE-AD579F7A09D0}"/>
              </a:ext>
            </a:extLst>
          </p:cNvPr>
          <p:cNvSpPr>
            <a:spLocks noGrp="1"/>
          </p:cNvSpPr>
          <p:nvPr>
            <p:ph type="sldNum" sz="quarter" idx="12"/>
          </p:nvPr>
        </p:nvSpPr>
        <p:spPr/>
        <p:txBody>
          <a:bodyPr/>
          <a:lstStyle/>
          <a:p>
            <a:fld id="{A235FF16-D7B7-4DFE-943E-296CC3E49D0F}" type="slidenum">
              <a:rPr lang="en-AU" smtClean="0"/>
              <a:t>‹#›</a:t>
            </a:fld>
            <a:endParaRPr lang="en-AU"/>
          </a:p>
        </p:txBody>
      </p:sp>
    </p:spTree>
    <p:extLst>
      <p:ext uri="{BB962C8B-B14F-4D97-AF65-F5344CB8AC3E}">
        <p14:creationId xmlns:p14="http://schemas.microsoft.com/office/powerpoint/2010/main" val="1535360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3D8FAC-EE9C-137F-1FD4-9E8F288764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B0E9C19-4F0F-B134-CB1D-D9C7FDDF2B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00C5A88-4A46-3110-7D4D-C9E0D848CE17}"/>
              </a:ext>
            </a:extLst>
          </p:cNvPr>
          <p:cNvSpPr>
            <a:spLocks noGrp="1"/>
          </p:cNvSpPr>
          <p:nvPr>
            <p:ph type="dt" sz="half" idx="10"/>
          </p:nvPr>
        </p:nvSpPr>
        <p:spPr/>
        <p:txBody>
          <a:bodyPr/>
          <a:lstStyle/>
          <a:p>
            <a:fld id="{37C42F6A-1910-484C-A838-77BD1DCB9F23}" type="datetimeFigureOut">
              <a:rPr lang="en-AU" smtClean="0"/>
              <a:t>26/02/2025</a:t>
            </a:fld>
            <a:endParaRPr lang="en-AU"/>
          </a:p>
        </p:txBody>
      </p:sp>
      <p:sp>
        <p:nvSpPr>
          <p:cNvPr id="5" name="Footer Placeholder 4">
            <a:extLst>
              <a:ext uri="{FF2B5EF4-FFF2-40B4-BE49-F238E27FC236}">
                <a16:creationId xmlns:a16="http://schemas.microsoft.com/office/drawing/2014/main" id="{6FA0B87D-C681-9E57-1D1B-96A32394A9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37E0B5B-EFFD-4DD0-EBE4-9875C8B5E7B3}"/>
              </a:ext>
            </a:extLst>
          </p:cNvPr>
          <p:cNvSpPr>
            <a:spLocks noGrp="1"/>
          </p:cNvSpPr>
          <p:nvPr>
            <p:ph type="sldNum" sz="quarter" idx="12"/>
          </p:nvPr>
        </p:nvSpPr>
        <p:spPr/>
        <p:txBody>
          <a:bodyPr/>
          <a:lstStyle/>
          <a:p>
            <a:fld id="{A235FF16-D7B7-4DFE-943E-296CC3E49D0F}" type="slidenum">
              <a:rPr lang="en-AU" smtClean="0"/>
              <a:t>‹#›</a:t>
            </a:fld>
            <a:endParaRPr lang="en-AU"/>
          </a:p>
        </p:txBody>
      </p:sp>
    </p:spTree>
    <p:extLst>
      <p:ext uri="{BB962C8B-B14F-4D97-AF65-F5344CB8AC3E}">
        <p14:creationId xmlns:p14="http://schemas.microsoft.com/office/powerpoint/2010/main" val="2491726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A747-4541-758D-0547-D73B4F33FC2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A33A0B9-B311-AA1F-C3DD-A5B9B3FD89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0CBCC87-5FBA-E0DD-D702-46B37F0B84C5}"/>
              </a:ext>
            </a:extLst>
          </p:cNvPr>
          <p:cNvSpPr>
            <a:spLocks noGrp="1"/>
          </p:cNvSpPr>
          <p:nvPr>
            <p:ph type="dt" sz="half" idx="10"/>
          </p:nvPr>
        </p:nvSpPr>
        <p:spPr/>
        <p:txBody>
          <a:bodyPr/>
          <a:lstStyle/>
          <a:p>
            <a:fld id="{37C42F6A-1910-484C-A838-77BD1DCB9F23}" type="datetimeFigureOut">
              <a:rPr lang="en-AU" smtClean="0"/>
              <a:t>26/02/2025</a:t>
            </a:fld>
            <a:endParaRPr lang="en-AU"/>
          </a:p>
        </p:txBody>
      </p:sp>
      <p:sp>
        <p:nvSpPr>
          <p:cNvPr id="5" name="Footer Placeholder 4">
            <a:extLst>
              <a:ext uri="{FF2B5EF4-FFF2-40B4-BE49-F238E27FC236}">
                <a16:creationId xmlns:a16="http://schemas.microsoft.com/office/drawing/2014/main" id="{76CD1D9F-09A4-97C9-F066-C85A81E7E54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4ED9E70-7B4D-5043-2930-C9D768B40965}"/>
              </a:ext>
            </a:extLst>
          </p:cNvPr>
          <p:cNvSpPr>
            <a:spLocks noGrp="1"/>
          </p:cNvSpPr>
          <p:nvPr>
            <p:ph type="sldNum" sz="quarter" idx="12"/>
          </p:nvPr>
        </p:nvSpPr>
        <p:spPr/>
        <p:txBody>
          <a:bodyPr/>
          <a:lstStyle/>
          <a:p>
            <a:fld id="{A235FF16-D7B7-4DFE-943E-296CC3E49D0F}" type="slidenum">
              <a:rPr lang="en-AU" smtClean="0"/>
              <a:t>‹#›</a:t>
            </a:fld>
            <a:endParaRPr lang="en-AU"/>
          </a:p>
        </p:txBody>
      </p:sp>
    </p:spTree>
    <p:extLst>
      <p:ext uri="{BB962C8B-B14F-4D97-AF65-F5344CB8AC3E}">
        <p14:creationId xmlns:p14="http://schemas.microsoft.com/office/powerpoint/2010/main" val="531690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67F01-2BC8-3856-A412-2F0ED4E54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BD35284-B5CF-3EDD-8165-1F57C5F22B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C47AAD-ACAD-854B-F2EB-9CDB05252700}"/>
              </a:ext>
            </a:extLst>
          </p:cNvPr>
          <p:cNvSpPr>
            <a:spLocks noGrp="1"/>
          </p:cNvSpPr>
          <p:nvPr>
            <p:ph type="dt" sz="half" idx="10"/>
          </p:nvPr>
        </p:nvSpPr>
        <p:spPr/>
        <p:txBody>
          <a:bodyPr/>
          <a:lstStyle/>
          <a:p>
            <a:fld id="{37C42F6A-1910-484C-A838-77BD1DCB9F23}" type="datetimeFigureOut">
              <a:rPr lang="en-AU" smtClean="0"/>
              <a:t>26/02/2025</a:t>
            </a:fld>
            <a:endParaRPr lang="en-AU"/>
          </a:p>
        </p:txBody>
      </p:sp>
      <p:sp>
        <p:nvSpPr>
          <p:cNvPr id="5" name="Footer Placeholder 4">
            <a:extLst>
              <a:ext uri="{FF2B5EF4-FFF2-40B4-BE49-F238E27FC236}">
                <a16:creationId xmlns:a16="http://schemas.microsoft.com/office/drawing/2014/main" id="{85864B9B-98F7-5EA0-7F0D-C279D427B3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CBD58C1-D1BB-5763-89AC-27F5DD4C3C49}"/>
              </a:ext>
            </a:extLst>
          </p:cNvPr>
          <p:cNvSpPr>
            <a:spLocks noGrp="1"/>
          </p:cNvSpPr>
          <p:nvPr>
            <p:ph type="sldNum" sz="quarter" idx="12"/>
          </p:nvPr>
        </p:nvSpPr>
        <p:spPr/>
        <p:txBody>
          <a:bodyPr/>
          <a:lstStyle/>
          <a:p>
            <a:fld id="{A235FF16-D7B7-4DFE-943E-296CC3E49D0F}" type="slidenum">
              <a:rPr lang="en-AU" smtClean="0"/>
              <a:t>‹#›</a:t>
            </a:fld>
            <a:endParaRPr lang="en-AU"/>
          </a:p>
        </p:txBody>
      </p:sp>
    </p:spTree>
    <p:extLst>
      <p:ext uri="{BB962C8B-B14F-4D97-AF65-F5344CB8AC3E}">
        <p14:creationId xmlns:p14="http://schemas.microsoft.com/office/powerpoint/2010/main" val="325218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41C0-6EF8-4BB7-7D5F-052F572DE48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2BADF3E-B855-962A-7BBE-14902FF0F7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B30369A-8C55-BDB5-94E1-BBDF8189F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62D1DEB-4657-7D6C-3F53-482E2984B8FF}"/>
              </a:ext>
            </a:extLst>
          </p:cNvPr>
          <p:cNvSpPr>
            <a:spLocks noGrp="1"/>
          </p:cNvSpPr>
          <p:nvPr>
            <p:ph type="dt" sz="half" idx="10"/>
          </p:nvPr>
        </p:nvSpPr>
        <p:spPr/>
        <p:txBody>
          <a:bodyPr/>
          <a:lstStyle/>
          <a:p>
            <a:fld id="{37C42F6A-1910-484C-A838-77BD1DCB9F23}" type="datetimeFigureOut">
              <a:rPr lang="en-AU" smtClean="0"/>
              <a:t>26/02/2025</a:t>
            </a:fld>
            <a:endParaRPr lang="en-AU"/>
          </a:p>
        </p:txBody>
      </p:sp>
      <p:sp>
        <p:nvSpPr>
          <p:cNvPr id="6" name="Footer Placeholder 5">
            <a:extLst>
              <a:ext uri="{FF2B5EF4-FFF2-40B4-BE49-F238E27FC236}">
                <a16:creationId xmlns:a16="http://schemas.microsoft.com/office/drawing/2014/main" id="{35827532-0243-585B-C507-60400613BC4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A726F71-F55D-E0E6-2037-39D92C89A0DB}"/>
              </a:ext>
            </a:extLst>
          </p:cNvPr>
          <p:cNvSpPr>
            <a:spLocks noGrp="1"/>
          </p:cNvSpPr>
          <p:nvPr>
            <p:ph type="sldNum" sz="quarter" idx="12"/>
          </p:nvPr>
        </p:nvSpPr>
        <p:spPr/>
        <p:txBody>
          <a:bodyPr/>
          <a:lstStyle/>
          <a:p>
            <a:fld id="{A235FF16-D7B7-4DFE-943E-296CC3E49D0F}" type="slidenum">
              <a:rPr lang="en-AU" smtClean="0"/>
              <a:t>‹#›</a:t>
            </a:fld>
            <a:endParaRPr lang="en-AU"/>
          </a:p>
        </p:txBody>
      </p:sp>
    </p:spTree>
    <p:extLst>
      <p:ext uri="{BB962C8B-B14F-4D97-AF65-F5344CB8AC3E}">
        <p14:creationId xmlns:p14="http://schemas.microsoft.com/office/powerpoint/2010/main" val="290068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D039-3118-EC50-9668-D451F4142E0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6E61192-0EDC-5A81-6A97-C29C9DCDFF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2B11A2-F729-9352-4CC1-509998745D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27A4161-369B-BD49-D396-E5C79FB17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D1AC1C-0F3C-59A8-D618-FA041FF570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15EB55-D2C2-E3C6-3F4F-3CC1C69EBDA7}"/>
              </a:ext>
            </a:extLst>
          </p:cNvPr>
          <p:cNvSpPr>
            <a:spLocks noGrp="1"/>
          </p:cNvSpPr>
          <p:nvPr>
            <p:ph type="dt" sz="half" idx="10"/>
          </p:nvPr>
        </p:nvSpPr>
        <p:spPr/>
        <p:txBody>
          <a:bodyPr/>
          <a:lstStyle/>
          <a:p>
            <a:fld id="{37C42F6A-1910-484C-A838-77BD1DCB9F23}" type="datetimeFigureOut">
              <a:rPr lang="en-AU" smtClean="0"/>
              <a:t>26/02/2025</a:t>
            </a:fld>
            <a:endParaRPr lang="en-AU"/>
          </a:p>
        </p:txBody>
      </p:sp>
      <p:sp>
        <p:nvSpPr>
          <p:cNvPr id="8" name="Footer Placeholder 7">
            <a:extLst>
              <a:ext uri="{FF2B5EF4-FFF2-40B4-BE49-F238E27FC236}">
                <a16:creationId xmlns:a16="http://schemas.microsoft.com/office/drawing/2014/main" id="{B7AC2C41-D5FB-2947-EE46-6057FF61380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7F01DBA-3F2D-4BEE-73B4-D4F39CD31CA8}"/>
              </a:ext>
            </a:extLst>
          </p:cNvPr>
          <p:cNvSpPr>
            <a:spLocks noGrp="1"/>
          </p:cNvSpPr>
          <p:nvPr>
            <p:ph type="sldNum" sz="quarter" idx="12"/>
          </p:nvPr>
        </p:nvSpPr>
        <p:spPr/>
        <p:txBody>
          <a:bodyPr/>
          <a:lstStyle/>
          <a:p>
            <a:fld id="{A235FF16-D7B7-4DFE-943E-296CC3E49D0F}" type="slidenum">
              <a:rPr lang="en-AU" smtClean="0"/>
              <a:t>‹#›</a:t>
            </a:fld>
            <a:endParaRPr lang="en-AU"/>
          </a:p>
        </p:txBody>
      </p:sp>
    </p:spTree>
    <p:extLst>
      <p:ext uri="{BB962C8B-B14F-4D97-AF65-F5344CB8AC3E}">
        <p14:creationId xmlns:p14="http://schemas.microsoft.com/office/powerpoint/2010/main" val="204106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719A-F681-0022-75F2-98BA2CEB90C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9E119E3-C77A-6D1A-7258-00C4C10FCC63}"/>
              </a:ext>
            </a:extLst>
          </p:cNvPr>
          <p:cNvSpPr>
            <a:spLocks noGrp="1"/>
          </p:cNvSpPr>
          <p:nvPr>
            <p:ph type="dt" sz="half" idx="10"/>
          </p:nvPr>
        </p:nvSpPr>
        <p:spPr/>
        <p:txBody>
          <a:bodyPr/>
          <a:lstStyle/>
          <a:p>
            <a:fld id="{37C42F6A-1910-484C-A838-77BD1DCB9F23}" type="datetimeFigureOut">
              <a:rPr lang="en-AU" smtClean="0"/>
              <a:t>26/02/2025</a:t>
            </a:fld>
            <a:endParaRPr lang="en-AU"/>
          </a:p>
        </p:txBody>
      </p:sp>
      <p:sp>
        <p:nvSpPr>
          <p:cNvPr id="4" name="Footer Placeholder 3">
            <a:extLst>
              <a:ext uri="{FF2B5EF4-FFF2-40B4-BE49-F238E27FC236}">
                <a16:creationId xmlns:a16="http://schemas.microsoft.com/office/drawing/2014/main" id="{3C03E141-0F15-B5E4-D420-414FA1AD3B3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6236B6E-81BE-76CB-F7A8-62AF02E4019F}"/>
              </a:ext>
            </a:extLst>
          </p:cNvPr>
          <p:cNvSpPr>
            <a:spLocks noGrp="1"/>
          </p:cNvSpPr>
          <p:nvPr>
            <p:ph type="sldNum" sz="quarter" idx="12"/>
          </p:nvPr>
        </p:nvSpPr>
        <p:spPr/>
        <p:txBody>
          <a:bodyPr/>
          <a:lstStyle/>
          <a:p>
            <a:fld id="{A235FF16-D7B7-4DFE-943E-296CC3E49D0F}" type="slidenum">
              <a:rPr lang="en-AU" smtClean="0"/>
              <a:t>‹#›</a:t>
            </a:fld>
            <a:endParaRPr lang="en-AU"/>
          </a:p>
        </p:txBody>
      </p:sp>
    </p:spTree>
    <p:extLst>
      <p:ext uri="{BB962C8B-B14F-4D97-AF65-F5344CB8AC3E}">
        <p14:creationId xmlns:p14="http://schemas.microsoft.com/office/powerpoint/2010/main" val="1086541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A869-42CE-2F83-61A5-55B821843435}"/>
              </a:ext>
            </a:extLst>
          </p:cNvPr>
          <p:cNvSpPr>
            <a:spLocks noGrp="1"/>
          </p:cNvSpPr>
          <p:nvPr>
            <p:ph type="dt" sz="half" idx="10"/>
          </p:nvPr>
        </p:nvSpPr>
        <p:spPr/>
        <p:txBody>
          <a:bodyPr/>
          <a:lstStyle/>
          <a:p>
            <a:fld id="{37C42F6A-1910-484C-A838-77BD1DCB9F23}" type="datetimeFigureOut">
              <a:rPr lang="en-AU" smtClean="0"/>
              <a:t>26/02/2025</a:t>
            </a:fld>
            <a:endParaRPr lang="en-AU"/>
          </a:p>
        </p:txBody>
      </p:sp>
      <p:sp>
        <p:nvSpPr>
          <p:cNvPr id="3" name="Footer Placeholder 2">
            <a:extLst>
              <a:ext uri="{FF2B5EF4-FFF2-40B4-BE49-F238E27FC236}">
                <a16:creationId xmlns:a16="http://schemas.microsoft.com/office/drawing/2014/main" id="{31134584-5A0D-814C-34F8-79F18AF50E5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1AB5309-063E-AE28-F211-44A2CC4AADB1}"/>
              </a:ext>
            </a:extLst>
          </p:cNvPr>
          <p:cNvSpPr>
            <a:spLocks noGrp="1"/>
          </p:cNvSpPr>
          <p:nvPr>
            <p:ph type="sldNum" sz="quarter" idx="12"/>
          </p:nvPr>
        </p:nvSpPr>
        <p:spPr/>
        <p:txBody>
          <a:bodyPr/>
          <a:lstStyle/>
          <a:p>
            <a:fld id="{A235FF16-D7B7-4DFE-943E-296CC3E49D0F}" type="slidenum">
              <a:rPr lang="en-AU" smtClean="0"/>
              <a:t>‹#›</a:t>
            </a:fld>
            <a:endParaRPr lang="en-AU"/>
          </a:p>
        </p:txBody>
      </p:sp>
    </p:spTree>
    <p:extLst>
      <p:ext uri="{BB962C8B-B14F-4D97-AF65-F5344CB8AC3E}">
        <p14:creationId xmlns:p14="http://schemas.microsoft.com/office/powerpoint/2010/main" val="2063362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7F3D-A2E6-706E-C65D-3E68168DFA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771393F-48D6-3A23-B223-CDB398836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8AAD5CE-670A-FA7A-7152-A750A3CA91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8E303-3391-7DFC-5746-B6CE4DAA8D91}"/>
              </a:ext>
            </a:extLst>
          </p:cNvPr>
          <p:cNvSpPr>
            <a:spLocks noGrp="1"/>
          </p:cNvSpPr>
          <p:nvPr>
            <p:ph type="dt" sz="half" idx="10"/>
          </p:nvPr>
        </p:nvSpPr>
        <p:spPr/>
        <p:txBody>
          <a:bodyPr/>
          <a:lstStyle/>
          <a:p>
            <a:fld id="{37C42F6A-1910-484C-A838-77BD1DCB9F23}" type="datetimeFigureOut">
              <a:rPr lang="en-AU" smtClean="0"/>
              <a:t>26/02/2025</a:t>
            </a:fld>
            <a:endParaRPr lang="en-AU"/>
          </a:p>
        </p:txBody>
      </p:sp>
      <p:sp>
        <p:nvSpPr>
          <p:cNvPr id="6" name="Footer Placeholder 5">
            <a:extLst>
              <a:ext uri="{FF2B5EF4-FFF2-40B4-BE49-F238E27FC236}">
                <a16:creationId xmlns:a16="http://schemas.microsoft.com/office/drawing/2014/main" id="{0D90626E-C2B4-4AF4-C754-219334BF0CA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30A45A8-6233-C7C8-0CF5-F728E7415B34}"/>
              </a:ext>
            </a:extLst>
          </p:cNvPr>
          <p:cNvSpPr>
            <a:spLocks noGrp="1"/>
          </p:cNvSpPr>
          <p:nvPr>
            <p:ph type="sldNum" sz="quarter" idx="12"/>
          </p:nvPr>
        </p:nvSpPr>
        <p:spPr/>
        <p:txBody>
          <a:bodyPr/>
          <a:lstStyle/>
          <a:p>
            <a:fld id="{A235FF16-D7B7-4DFE-943E-296CC3E49D0F}" type="slidenum">
              <a:rPr lang="en-AU" smtClean="0"/>
              <a:t>‹#›</a:t>
            </a:fld>
            <a:endParaRPr lang="en-AU"/>
          </a:p>
        </p:txBody>
      </p:sp>
    </p:spTree>
    <p:extLst>
      <p:ext uri="{BB962C8B-B14F-4D97-AF65-F5344CB8AC3E}">
        <p14:creationId xmlns:p14="http://schemas.microsoft.com/office/powerpoint/2010/main" val="2208878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BB7D2-656E-827D-A1C4-E518A4BA56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A039473-2325-F710-525D-8CFAFF80FD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F314615-F6AF-3EDD-9ADB-51A5F9C57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21E31-373F-CC60-C36D-4FF6DE3FE3BA}"/>
              </a:ext>
            </a:extLst>
          </p:cNvPr>
          <p:cNvSpPr>
            <a:spLocks noGrp="1"/>
          </p:cNvSpPr>
          <p:nvPr>
            <p:ph type="dt" sz="half" idx="10"/>
          </p:nvPr>
        </p:nvSpPr>
        <p:spPr/>
        <p:txBody>
          <a:bodyPr/>
          <a:lstStyle/>
          <a:p>
            <a:fld id="{37C42F6A-1910-484C-A838-77BD1DCB9F23}" type="datetimeFigureOut">
              <a:rPr lang="en-AU" smtClean="0"/>
              <a:t>26/02/2025</a:t>
            </a:fld>
            <a:endParaRPr lang="en-AU"/>
          </a:p>
        </p:txBody>
      </p:sp>
      <p:sp>
        <p:nvSpPr>
          <p:cNvPr id="6" name="Footer Placeholder 5">
            <a:extLst>
              <a:ext uri="{FF2B5EF4-FFF2-40B4-BE49-F238E27FC236}">
                <a16:creationId xmlns:a16="http://schemas.microsoft.com/office/drawing/2014/main" id="{293C1CB9-9E7B-D780-3B8E-69D6F873B45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4FF5611-2DB1-89E2-C1CA-330885098AD6}"/>
              </a:ext>
            </a:extLst>
          </p:cNvPr>
          <p:cNvSpPr>
            <a:spLocks noGrp="1"/>
          </p:cNvSpPr>
          <p:nvPr>
            <p:ph type="sldNum" sz="quarter" idx="12"/>
          </p:nvPr>
        </p:nvSpPr>
        <p:spPr/>
        <p:txBody>
          <a:bodyPr/>
          <a:lstStyle/>
          <a:p>
            <a:fld id="{A235FF16-D7B7-4DFE-943E-296CC3E49D0F}" type="slidenum">
              <a:rPr lang="en-AU" smtClean="0"/>
              <a:t>‹#›</a:t>
            </a:fld>
            <a:endParaRPr lang="en-AU"/>
          </a:p>
        </p:txBody>
      </p:sp>
    </p:spTree>
    <p:extLst>
      <p:ext uri="{BB962C8B-B14F-4D97-AF65-F5344CB8AC3E}">
        <p14:creationId xmlns:p14="http://schemas.microsoft.com/office/powerpoint/2010/main" val="3757961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0F9B30-00C4-9DB8-A8A8-4C56A8012B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4DFF2BD-9964-BF79-016D-A4CDE38E8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FD3D11B-4535-90AA-820E-2BE5C1458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C42F6A-1910-484C-A838-77BD1DCB9F23}" type="datetimeFigureOut">
              <a:rPr lang="en-AU" smtClean="0"/>
              <a:t>26/02/2025</a:t>
            </a:fld>
            <a:endParaRPr lang="en-AU"/>
          </a:p>
        </p:txBody>
      </p:sp>
      <p:sp>
        <p:nvSpPr>
          <p:cNvPr id="5" name="Footer Placeholder 4">
            <a:extLst>
              <a:ext uri="{FF2B5EF4-FFF2-40B4-BE49-F238E27FC236}">
                <a16:creationId xmlns:a16="http://schemas.microsoft.com/office/drawing/2014/main" id="{69DA2867-CA6C-0AAB-3B69-6217ECD707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4A5B707D-5A5E-C968-7828-C52625D46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35FF16-D7B7-4DFE-943E-296CC3E49D0F}" type="slidenum">
              <a:rPr lang="en-AU" smtClean="0"/>
              <a:t>‹#›</a:t>
            </a:fld>
            <a:endParaRPr lang="en-AU"/>
          </a:p>
        </p:txBody>
      </p:sp>
    </p:spTree>
    <p:extLst>
      <p:ext uri="{BB962C8B-B14F-4D97-AF65-F5344CB8AC3E}">
        <p14:creationId xmlns:p14="http://schemas.microsoft.com/office/powerpoint/2010/main" val="1882427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hunterevfestival.net/index/travel"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hunterevfestival.net/index/travel"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energiasrenovablesperu.blogspot.com/2016/11/barco-solar-con-autonomia-infinita.html" TargetMode="External"/><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hyperlink" Target="https://energiasrenovablesperu.blogspot.com/2016/11/barco-solar-con-autonomia-infinita.html" TargetMode="External"/><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s://pxhere.com/en/photo/893490" TargetMode="External"/><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hyperlink" Target="https://pxhere.com/en/photo/893490" TargetMode="External"/><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hyperlink" Target="https://pxhere.com/en/photo/893490" TargetMode="External"/><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hyperlink" Target="https://pxhere.com/en/photo/893490" TargetMode="External"/><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hyperlink" Target="https://pxhere.com/en/photo/893490" TargetMode="External"/><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hyperlink" Target="https://ed.ted.com/lessons/mark-salata-how-taking-a-bath-led-to-archimedes-principle" TargetMode="External"/><Relationship Id="rId2" Type="http://schemas.openxmlformats.org/officeDocument/2006/relationships/slideLayout" Target="../slideLayouts/slideLayout7.xml"/><Relationship Id="rId1" Type="http://schemas.openxmlformats.org/officeDocument/2006/relationships/video" Target="https://www.youtube.com/embed/ijj58xD5fDI?feature=oembed" TargetMode="External"/><Relationship Id="rId6" Type="http://schemas.openxmlformats.org/officeDocument/2006/relationships/image" Target="../media/image13.png"/><Relationship Id="rId5" Type="http://schemas.openxmlformats.org/officeDocument/2006/relationships/image" Target="../media/image15.jpeg"/><Relationship Id="rId4" Type="http://schemas.openxmlformats.org/officeDocument/2006/relationships/hyperlink" Target="https://www.britannica.com/science/buoyanc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ideo" Target="https://www.youtube.com/embed/Tc1k-IVIM0U?feature=oembed"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energiasrenovablesperu.blogspot.com/2016/11/barco-solar-con-autonomia-infinita.html" TargetMode="External"/><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energiasrenovablesperu.blogspot.com/2016/11/barco-solar-con-autonomia-infinita.html"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hyperlink" Target="https://asset.pitsco.com/sharedimages/resources/userguide/boat_hull_design_kit_ug_56812.pd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3" Type="http://schemas.openxmlformats.org/officeDocument/2006/relationships/hyperlink" Target="https://asset.pitsco.com/sharedimages/resources/userguide/boat_hull_design_kit_ug_56812.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ideo" Target="https://www.youtube.com/embed/BOQCYAGa0vI?list=PL2DKUOaVBfxMP9x1tjSvDADGeBazHXkD8" TargetMode="External"/><Relationship Id="rId6" Type="http://schemas.openxmlformats.org/officeDocument/2006/relationships/image" Target="../media/image13.png"/><Relationship Id="rId5" Type="http://schemas.openxmlformats.org/officeDocument/2006/relationships/hyperlink" Target="https://driveaboatusa.com/blog/boat-hull-types-and-shapes/" TargetMode="External"/><Relationship Id="rId4" Type="http://schemas.openxmlformats.org/officeDocument/2006/relationships/hyperlink" Target="https://www.boaterexam.com/boating-resources/boat-hull-types-design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vimeo.com/1036487214?share=copy#t=0" TargetMode="External"/><Relationship Id="rId2" Type="http://schemas.openxmlformats.org/officeDocument/2006/relationships/hyperlink" Target="https://vimeo.com/1033203299?share=copy#t=0" TargetMode="Externa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hyperlink" Target="https://vimeo.com/1036492462?share=copy#t=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ideo" Target="https://www.youtube.com/embed/hHFNZRS4uO0?list=PL2DKUOaVBfxMP9x1tjSvDADGeBazHXkD8" TargetMode="External"/><Relationship Id="rId4" Type="http://schemas.openxmlformats.org/officeDocument/2006/relationships/image" Target="../media/image33.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hQq8pfETxnc&amp;list=PL2DKUOaVBfxO8ROKxTCbjHFZuQS-IqmLB&amp;index=3" TargetMode="External"/><Relationship Id="rId7" Type="http://schemas.openxmlformats.org/officeDocument/2006/relationships/image" Target="../media/image43.png"/><Relationship Id="rId2" Type="http://schemas.openxmlformats.org/officeDocument/2006/relationships/hyperlink" Target="https://www.hunterevfestival.net/page/display/id/19" TargetMode="Externa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https://www.youtube.com/embed/XqMx67ezmoE?list=PL2DKUOaVBfxMP9x1tjSvDADGeBazHXkD8" TargetMode="External"/><Relationship Id="rId5" Type="http://schemas.openxmlformats.org/officeDocument/2006/relationships/image" Target="../media/image44.jpeg"/><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https://www.youtube.com/embed/SmQfMLt_OYc?list=PL2DKUOaVBfxMP9x1tjSvDADGeBazHXkD8" TargetMode="External"/><Relationship Id="rId5" Type="http://schemas.openxmlformats.org/officeDocument/2006/relationships/image" Target="../media/image45.jpeg"/><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https://www.youtube.com/embed/z4R2mh99nN4?list=PL2DKUOaVBfxMP9x1tjSvDADGeBazHXkD8" TargetMode="External"/><Relationship Id="rId5" Type="http://schemas.openxmlformats.org/officeDocument/2006/relationships/image" Target="../media/image46.jpeg"/><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 b="-7777"/>
            </a:stretch>
          </a:blipFill>
        </p:spPr>
        <p:txBody>
          <a:bodyPr/>
          <a:lstStyle/>
          <a:p>
            <a:endParaRPr lang="en-AU" sz="1200"/>
          </a:p>
        </p:txBody>
      </p:sp>
      <p:sp>
        <p:nvSpPr>
          <p:cNvPr id="3" name="AutoShape 3"/>
          <p:cNvSpPr/>
          <p:nvPr/>
        </p:nvSpPr>
        <p:spPr>
          <a:xfrm>
            <a:off x="3079750" y="-374650"/>
            <a:ext cx="6032500" cy="7607300"/>
          </a:xfrm>
          <a:prstGeom prst="rect">
            <a:avLst/>
          </a:prstGeom>
          <a:solidFill>
            <a:srgbClr val="FBFDFE">
              <a:alpha val="89804"/>
            </a:srgbClr>
          </a:solidFill>
        </p:spPr>
        <p:txBody>
          <a:bodyPr/>
          <a:lstStyle/>
          <a:p>
            <a:endParaRPr lang="en-AU" sz="1200"/>
          </a:p>
        </p:txBody>
      </p:sp>
      <p:grpSp>
        <p:nvGrpSpPr>
          <p:cNvPr id="4" name="Group 4"/>
          <p:cNvGrpSpPr/>
          <p:nvPr/>
        </p:nvGrpSpPr>
        <p:grpSpPr>
          <a:xfrm>
            <a:off x="3421434" y="1409027"/>
            <a:ext cx="5349128" cy="4050532"/>
            <a:chOff x="0" y="0"/>
            <a:chExt cx="10698267" cy="8101063"/>
          </a:xfrm>
        </p:grpSpPr>
        <p:sp>
          <p:nvSpPr>
            <p:cNvPr id="5" name="Freeform 5"/>
            <p:cNvSpPr/>
            <p:nvPr/>
          </p:nvSpPr>
          <p:spPr>
            <a:xfrm>
              <a:off x="4804196" y="0"/>
              <a:ext cx="1089875" cy="1374044"/>
            </a:xfrm>
            <a:custGeom>
              <a:avLst/>
              <a:gdLst/>
              <a:ahLst/>
              <a:cxnLst/>
              <a:rect l="l" t="t" r="r" b="b"/>
              <a:pathLst>
                <a:path w="1089875" h="1374044">
                  <a:moveTo>
                    <a:pt x="0" y="0"/>
                  </a:moveTo>
                  <a:lnTo>
                    <a:pt x="1089875" y="0"/>
                  </a:lnTo>
                  <a:lnTo>
                    <a:pt x="1089875" y="1374044"/>
                  </a:lnTo>
                  <a:lnTo>
                    <a:pt x="0" y="1374044"/>
                  </a:lnTo>
                  <a:lnTo>
                    <a:pt x="0" y="0"/>
                  </a:lnTo>
                  <a:close/>
                </a:path>
              </a:pathLst>
            </a:custGeom>
            <a:blipFill>
              <a:blip r:embed="rId3">
                <a:extLst>
                  <a:ext uri="{96DAC541-7B7A-43D3-8B79-37D633B846F1}">
                    <asvg:svgBlip xmlns:asvg="http://schemas.microsoft.com/office/drawing/2016/SVG/main" r:embed="rId4"/>
                  </a:ext>
                </a:extLst>
              </a:blip>
              <a:stretch>
                <a:fillRect l="-287" r="-287"/>
              </a:stretch>
            </a:blipFill>
          </p:spPr>
          <p:txBody>
            <a:bodyPr/>
            <a:lstStyle/>
            <a:p>
              <a:endParaRPr lang="en-AU" sz="1200"/>
            </a:p>
          </p:txBody>
        </p:sp>
        <p:sp>
          <p:nvSpPr>
            <p:cNvPr id="6" name="TextBox 6"/>
            <p:cNvSpPr txBox="1"/>
            <p:nvPr/>
          </p:nvSpPr>
          <p:spPr>
            <a:xfrm>
              <a:off x="902068" y="2094006"/>
              <a:ext cx="8894131" cy="702756"/>
            </a:xfrm>
            <a:prstGeom prst="rect">
              <a:avLst/>
            </a:prstGeom>
          </p:spPr>
          <p:txBody>
            <a:bodyPr lIns="0" tIns="0" rIns="0" bIns="0" rtlCol="0" anchor="t">
              <a:spAutoFit/>
            </a:bodyPr>
            <a:lstStyle/>
            <a:p>
              <a:pPr algn="ctr">
                <a:lnSpc>
                  <a:spcPts val="2752"/>
                </a:lnSpc>
              </a:pPr>
              <a:r>
                <a:rPr lang="en-US" sz="2133" b="1" spc="213">
                  <a:solidFill>
                    <a:srgbClr val="204666"/>
                  </a:solidFill>
                  <a:latin typeface="Josefin Sans Bold"/>
                  <a:ea typeface="Josefin Sans Bold"/>
                  <a:cs typeface="Josefin Sans Bold"/>
                  <a:sym typeface="Josefin Sans Bold"/>
                </a:rPr>
                <a:t>HUNTER MINI EV FESTIVAL</a:t>
              </a:r>
            </a:p>
          </p:txBody>
        </p:sp>
        <p:sp>
          <p:nvSpPr>
            <p:cNvPr id="7" name="TextBox 7"/>
            <p:cNvSpPr txBox="1"/>
            <p:nvPr/>
          </p:nvSpPr>
          <p:spPr>
            <a:xfrm>
              <a:off x="0" y="3328698"/>
              <a:ext cx="10698267" cy="3795910"/>
            </a:xfrm>
            <a:prstGeom prst="rect">
              <a:avLst/>
            </a:prstGeom>
          </p:spPr>
          <p:txBody>
            <a:bodyPr lIns="0" tIns="0" rIns="0" bIns="0" rtlCol="0" anchor="t">
              <a:spAutoFit/>
            </a:bodyPr>
            <a:lstStyle/>
            <a:p>
              <a:pPr algn="ctr">
                <a:lnSpc>
                  <a:spcPts val="7187"/>
                </a:lnSpc>
              </a:pPr>
              <a:r>
                <a:rPr lang="en-US" sz="7334" b="1" spc="-147">
                  <a:solidFill>
                    <a:srgbClr val="967A65"/>
                  </a:solidFill>
                  <a:latin typeface="Josefin Sans Bold"/>
                  <a:ea typeface="Josefin Sans Bold"/>
                  <a:cs typeface="Josefin Sans Bold"/>
                  <a:sym typeface="Josefin Sans Bold"/>
                </a:rPr>
                <a:t>Solar Boat</a:t>
              </a:r>
            </a:p>
            <a:p>
              <a:pPr algn="ctr">
                <a:lnSpc>
                  <a:spcPts val="7187"/>
                </a:lnSpc>
              </a:pPr>
              <a:r>
                <a:rPr lang="en-US" sz="7334" b="1" spc="-147">
                  <a:solidFill>
                    <a:srgbClr val="967A65"/>
                  </a:solidFill>
                  <a:latin typeface="Josefin Sans Bold"/>
                  <a:ea typeface="Josefin Sans Bold"/>
                  <a:cs typeface="Josefin Sans Bold"/>
                  <a:sym typeface="Josefin Sans Bold"/>
                </a:rPr>
                <a:t>Competition</a:t>
              </a:r>
            </a:p>
          </p:txBody>
        </p:sp>
        <p:sp>
          <p:nvSpPr>
            <p:cNvPr id="8" name="TextBox 8"/>
            <p:cNvSpPr txBox="1"/>
            <p:nvPr/>
          </p:nvSpPr>
          <p:spPr>
            <a:xfrm>
              <a:off x="902066" y="7457167"/>
              <a:ext cx="8894133" cy="643896"/>
            </a:xfrm>
            <a:prstGeom prst="rect">
              <a:avLst/>
            </a:prstGeom>
          </p:spPr>
          <p:txBody>
            <a:bodyPr lIns="0" tIns="0" rIns="0" bIns="0" rtlCol="0" anchor="t">
              <a:spAutoFit/>
            </a:bodyPr>
            <a:lstStyle/>
            <a:p>
              <a:pPr algn="ctr">
                <a:lnSpc>
                  <a:spcPts val="2613"/>
                </a:lnSpc>
              </a:pPr>
              <a:endParaRPr lang="en-US" sz="1867" spc="112">
                <a:solidFill>
                  <a:srgbClr val="204666"/>
                </a:solidFill>
                <a:latin typeface="Josefin Sans"/>
                <a:ea typeface="Josefin Sans"/>
                <a:cs typeface="Josefin Sans"/>
                <a:sym typeface="Josefin Sans"/>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246A6-7402-0668-9D07-7F9E2908B511}"/>
            </a:ext>
          </a:extLst>
        </p:cNvPr>
        <p:cNvGrpSpPr/>
        <p:nvPr/>
      </p:nvGrpSpPr>
      <p:grpSpPr>
        <a:xfrm>
          <a:off x="0" y="0"/>
          <a:ext cx="0" cy="0"/>
          <a:chOff x="0" y="0"/>
          <a:chExt cx="0" cy="0"/>
        </a:xfrm>
      </p:grpSpPr>
      <p:sp>
        <p:nvSpPr>
          <p:cNvPr id="9" name="AutoShape 9">
            <a:extLst>
              <a:ext uri="{FF2B5EF4-FFF2-40B4-BE49-F238E27FC236}">
                <a16:creationId xmlns:a16="http://schemas.microsoft.com/office/drawing/2014/main" id="{C8FEBDD0-54E9-0C49-C586-325AF21C9319}"/>
              </a:ext>
            </a:extLst>
          </p:cNvPr>
          <p:cNvSpPr/>
          <p:nvPr/>
        </p:nvSpPr>
        <p:spPr>
          <a:xfrm>
            <a:off x="-251151" y="-358367"/>
            <a:ext cx="446383" cy="7574733"/>
          </a:xfrm>
          <a:prstGeom prst="rect">
            <a:avLst/>
          </a:prstGeom>
          <a:solidFill>
            <a:srgbClr val="204666"/>
          </a:solidFill>
        </p:spPr>
        <p:txBody>
          <a:bodyPr/>
          <a:lstStyle/>
          <a:p>
            <a:endParaRPr lang="en-AU" sz="1200"/>
          </a:p>
        </p:txBody>
      </p:sp>
      <p:pic>
        <p:nvPicPr>
          <p:cNvPr id="16" name="Picture 15" descr="A diagram of a diagram&#10;&#10;Description automatically generated">
            <a:extLst>
              <a:ext uri="{FF2B5EF4-FFF2-40B4-BE49-F238E27FC236}">
                <a16:creationId xmlns:a16="http://schemas.microsoft.com/office/drawing/2014/main" id="{F78FED6B-8C7C-7028-6D2E-84EDEDFD5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109" y="1763373"/>
            <a:ext cx="5058944" cy="3794208"/>
          </a:xfrm>
          <a:prstGeom prst="rect">
            <a:avLst/>
          </a:prstGeom>
        </p:spPr>
      </p:pic>
      <p:sp>
        <p:nvSpPr>
          <p:cNvPr id="4" name="TextBox 3">
            <a:extLst>
              <a:ext uri="{FF2B5EF4-FFF2-40B4-BE49-F238E27FC236}">
                <a16:creationId xmlns:a16="http://schemas.microsoft.com/office/drawing/2014/main" id="{02BC252E-6FBA-5A90-98BB-1358F90C64D3}"/>
              </a:ext>
            </a:extLst>
          </p:cNvPr>
          <p:cNvSpPr txBox="1"/>
          <p:nvPr/>
        </p:nvSpPr>
        <p:spPr>
          <a:xfrm>
            <a:off x="820374" y="4074110"/>
            <a:ext cx="2080671" cy="646331"/>
          </a:xfrm>
          <a:prstGeom prst="rect">
            <a:avLst/>
          </a:prstGeom>
          <a:noFill/>
          <a:ln>
            <a:solidFill>
              <a:schemeClr val="tx1"/>
            </a:solidFill>
          </a:ln>
        </p:spPr>
        <p:txBody>
          <a:bodyPr wrap="square" rtlCol="0">
            <a:spAutoFit/>
          </a:bodyPr>
          <a:lstStyle/>
          <a:p>
            <a:r>
              <a:rPr lang="en-AU" sz="1200" b="1" dirty="0">
                <a:latin typeface="Josefin Sans" pitchFamily="2" charset="0"/>
              </a:rPr>
              <a:t>Define:</a:t>
            </a:r>
            <a:r>
              <a:rPr lang="en-AU" sz="1200" dirty="0">
                <a:latin typeface="Josefin Sans" pitchFamily="2" charset="0"/>
              </a:rPr>
              <a:t> Ms Smith needs an efficient way to organise the STEM space. </a:t>
            </a:r>
          </a:p>
        </p:txBody>
      </p:sp>
      <p:sp>
        <p:nvSpPr>
          <p:cNvPr id="5" name="TextBox 4">
            <a:extLst>
              <a:ext uri="{FF2B5EF4-FFF2-40B4-BE49-F238E27FC236}">
                <a16:creationId xmlns:a16="http://schemas.microsoft.com/office/drawing/2014/main" id="{5ABEFDC8-8F23-6929-BDA4-6BEEBD499DA6}"/>
              </a:ext>
            </a:extLst>
          </p:cNvPr>
          <p:cNvSpPr txBox="1"/>
          <p:nvPr/>
        </p:nvSpPr>
        <p:spPr>
          <a:xfrm>
            <a:off x="1150154" y="615503"/>
            <a:ext cx="2080671" cy="1569660"/>
          </a:xfrm>
          <a:prstGeom prst="rect">
            <a:avLst/>
          </a:prstGeom>
          <a:noFill/>
          <a:ln>
            <a:solidFill>
              <a:schemeClr val="tx1"/>
            </a:solidFill>
          </a:ln>
        </p:spPr>
        <p:txBody>
          <a:bodyPr wrap="square" rtlCol="0">
            <a:spAutoFit/>
          </a:bodyPr>
          <a:lstStyle/>
          <a:p>
            <a:r>
              <a:rPr lang="en-AU" sz="1200" b="1" dirty="0">
                <a:latin typeface="Josefin Sans" pitchFamily="2" charset="0"/>
              </a:rPr>
              <a:t>Research: </a:t>
            </a:r>
            <a:r>
              <a:rPr lang="en-AU" sz="1200" dirty="0">
                <a:latin typeface="Josefin Sans" pitchFamily="2" charset="0"/>
              </a:rPr>
              <a:t>How will things be organised? In boxes? Tubs? On shelves? Bookcases? Is there technology to be organised? If so, how will everything be charged and kept secure? </a:t>
            </a:r>
          </a:p>
        </p:txBody>
      </p:sp>
      <p:sp>
        <p:nvSpPr>
          <p:cNvPr id="6" name="TextBox 5">
            <a:extLst>
              <a:ext uri="{FF2B5EF4-FFF2-40B4-BE49-F238E27FC236}">
                <a16:creationId xmlns:a16="http://schemas.microsoft.com/office/drawing/2014/main" id="{CF0773A7-8CD4-658C-AD13-05B06FEFEA96}"/>
              </a:ext>
            </a:extLst>
          </p:cNvPr>
          <p:cNvSpPr txBox="1"/>
          <p:nvPr/>
        </p:nvSpPr>
        <p:spPr>
          <a:xfrm>
            <a:off x="625453" y="2458282"/>
            <a:ext cx="2080671" cy="1384995"/>
          </a:xfrm>
          <a:prstGeom prst="rect">
            <a:avLst/>
          </a:prstGeom>
          <a:noFill/>
          <a:ln>
            <a:solidFill>
              <a:schemeClr val="tx1"/>
            </a:solidFill>
          </a:ln>
        </p:spPr>
        <p:txBody>
          <a:bodyPr wrap="square" rtlCol="0">
            <a:spAutoFit/>
          </a:bodyPr>
          <a:lstStyle/>
          <a:p>
            <a:r>
              <a:rPr lang="en-AU" sz="1200" b="1" dirty="0">
                <a:latin typeface="Josefin Sans" pitchFamily="2" charset="0"/>
              </a:rPr>
              <a:t>Empathise:</a:t>
            </a:r>
            <a:r>
              <a:rPr lang="en-AU" sz="1200" dirty="0">
                <a:latin typeface="Josefin Sans" pitchFamily="2" charset="0"/>
              </a:rPr>
              <a:t> How will you find out what is really important to Ms Smith? Is it ease of use? Aesthetics? What does she need to make the space user friendly?  </a:t>
            </a:r>
          </a:p>
        </p:txBody>
      </p:sp>
      <p:sp>
        <p:nvSpPr>
          <p:cNvPr id="7" name="TextBox 6">
            <a:extLst>
              <a:ext uri="{FF2B5EF4-FFF2-40B4-BE49-F238E27FC236}">
                <a16:creationId xmlns:a16="http://schemas.microsoft.com/office/drawing/2014/main" id="{94288195-46F6-A734-F6DD-6AEB9E4F6B4B}"/>
              </a:ext>
            </a:extLst>
          </p:cNvPr>
          <p:cNvSpPr txBox="1"/>
          <p:nvPr/>
        </p:nvSpPr>
        <p:spPr>
          <a:xfrm>
            <a:off x="8700828" y="985272"/>
            <a:ext cx="2080671" cy="1015663"/>
          </a:xfrm>
          <a:prstGeom prst="rect">
            <a:avLst/>
          </a:prstGeom>
          <a:noFill/>
          <a:ln>
            <a:solidFill>
              <a:schemeClr val="tx1"/>
            </a:solidFill>
          </a:ln>
        </p:spPr>
        <p:txBody>
          <a:bodyPr wrap="square" rtlCol="0">
            <a:spAutoFit/>
          </a:bodyPr>
          <a:lstStyle/>
          <a:p>
            <a:r>
              <a:rPr lang="en-AU" sz="1200" b="1" dirty="0">
                <a:latin typeface="Josefin Sans" pitchFamily="2" charset="0"/>
              </a:rPr>
              <a:t>Generate ideas:</a:t>
            </a:r>
            <a:r>
              <a:rPr lang="en-AU" sz="1200" dirty="0">
                <a:latin typeface="Josefin Sans" pitchFamily="2" charset="0"/>
              </a:rPr>
              <a:t> Based on your research and the users needs. This could look like: labelled diagrams, lists, flow charts. </a:t>
            </a:r>
          </a:p>
        </p:txBody>
      </p:sp>
      <p:sp>
        <p:nvSpPr>
          <p:cNvPr id="8" name="TextBox 7">
            <a:extLst>
              <a:ext uri="{FF2B5EF4-FFF2-40B4-BE49-F238E27FC236}">
                <a16:creationId xmlns:a16="http://schemas.microsoft.com/office/drawing/2014/main" id="{26018535-C549-B71B-8C5F-7389AEF2C5D3}"/>
              </a:ext>
            </a:extLst>
          </p:cNvPr>
          <p:cNvSpPr txBox="1"/>
          <p:nvPr/>
        </p:nvSpPr>
        <p:spPr>
          <a:xfrm>
            <a:off x="9028442" y="2458282"/>
            <a:ext cx="2080671" cy="461665"/>
          </a:xfrm>
          <a:prstGeom prst="rect">
            <a:avLst/>
          </a:prstGeom>
          <a:noFill/>
          <a:ln>
            <a:solidFill>
              <a:schemeClr val="tx1"/>
            </a:solidFill>
          </a:ln>
        </p:spPr>
        <p:txBody>
          <a:bodyPr wrap="square" rtlCol="0">
            <a:spAutoFit/>
          </a:bodyPr>
          <a:lstStyle/>
          <a:p>
            <a:r>
              <a:rPr lang="en-AU" sz="1200" b="1" dirty="0">
                <a:latin typeface="Josefin Sans" pitchFamily="2" charset="0"/>
              </a:rPr>
              <a:t>Plan: </a:t>
            </a:r>
            <a:r>
              <a:rPr lang="en-AU" sz="1200" dirty="0">
                <a:latin typeface="Josefin Sans" pitchFamily="2" charset="0"/>
              </a:rPr>
              <a:t>How will you bring your ideas to life? </a:t>
            </a:r>
            <a:r>
              <a:rPr lang="en-AU" sz="1200" b="1" dirty="0">
                <a:latin typeface="Josefin Sans" pitchFamily="2" charset="0"/>
              </a:rPr>
              <a:t> </a:t>
            </a:r>
            <a:endParaRPr lang="en-AU" sz="1200" dirty="0">
              <a:latin typeface="Josefin Sans" pitchFamily="2" charset="0"/>
            </a:endParaRPr>
          </a:p>
        </p:txBody>
      </p:sp>
      <p:sp>
        <p:nvSpPr>
          <p:cNvPr id="10" name="TextBox 9">
            <a:extLst>
              <a:ext uri="{FF2B5EF4-FFF2-40B4-BE49-F238E27FC236}">
                <a16:creationId xmlns:a16="http://schemas.microsoft.com/office/drawing/2014/main" id="{9D519FBF-7760-5CFE-30A6-D82D7FD44006}"/>
              </a:ext>
            </a:extLst>
          </p:cNvPr>
          <p:cNvSpPr txBox="1"/>
          <p:nvPr/>
        </p:nvSpPr>
        <p:spPr>
          <a:xfrm>
            <a:off x="9091038" y="3476389"/>
            <a:ext cx="2080671" cy="461665"/>
          </a:xfrm>
          <a:prstGeom prst="rect">
            <a:avLst/>
          </a:prstGeom>
          <a:noFill/>
          <a:ln>
            <a:solidFill>
              <a:schemeClr val="tx1"/>
            </a:solidFill>
          </a:ln>
        </p:spPr>
        <p:txBody>
          <a:bodyPr wrap="square" rtlCol="0">
            <a:spAutoFit/>
          </a:bodyPr>
          <a:lstStyle/>
          <a:p>
            <a:r>
              <a:rPr lang="en-AU" sz="1200" b="1" dirty="0">
                <a:latin typeface="Josefin Sans" pitchFamily="2" charset="0"/>
              </a:rPr>
              <a:t>Make: </a:t>
            </a:r>
            <a:r>
              <a:rPr lang="en-AU" sz="1200" dirty="0">
                <a:latin typeface="Josefin Sans" pitchFamily="2" charset="0"/>
              </a:rPr>
              <a:t>Build prototypes of your ideas.  </a:t>
            </a:r>
            <a:r>
              <a:rPr lang="en-AU" sz="1200" b="1" dirty="0">
                <a:latin typeface="Josefin Sans" pitchFamily="2" charset="0"/>
              </a:rPr>
              <a:t> </a:t>
            </a:r>
            <a:endParaRPr lang="en-AU" sz="1200" dirty="0">
              <a:latin typeface="Josefin Sans" pitchFamily="2" charset="0"/>
            </a:endParaRPr>
          </a:p>
        </p:txBody>
      </p:sp>
      <p:sp>
        <p:nvSpPr>
          <p:cNvPr id="11" name="TextBox 10">
            <a:extLst>
              <a:ext uri="{FF2B5EF4-FFF2-40B4-BE49-F238E27FC236}">
                <a16:creationId xmlns:a16="http://schemas.microsoft.com/office/drawing/2014/main" id="{E3BB4FFE-B8F0-E7B8-BD23-C54374B94A23}"/>
              </a:ext>
            </a:extLst>
          </p:cNvPr>
          <p:cNvSpPr txBox="1"/>
          <p:nvPr/>
        </p:nvSpPr>
        <p:spPr>
          <a:xfrm>
            <a:off x="8633897" y="4344916"/>
            <a:ext cx="2080671" cy="1384995"/>
          </a:xfrm>
          <a:prstGeom prst="rect">
            <a:avLst/>
          </a:prstGeom>
          <a:noFill/>
          <a:ln>
            <a:solidFill>
              <a:schemeClr val="tx1"/>
            </a:solidFill>
          </a:ln>
        </p:spPr>
        <p:txBody>
          <a:bodyPr wrap="square" rtlCol="0">
            <a:spAutoFit/>
          </a:bodyPr>
          <a:lstStyle/>
          <a:p>
            <a:r>
              <a:rPr lang="en-AU" sz="1200" b="1" dirty="0">
                <a:latin typeface="Josefin Sans" pitchFamily="2" charset="0"/>
              </a:rPr>
              <a:t>Test and Evaluate: </a:t>
            </a:r>
            <a:r>
              <a:rPr lang="en-AU" sz="1200" dirty="0">
                <a:latin typeface="Josefin Sans" pitchFamily="2" charset="0"/>
              </a:rPr>
              <a:t>Test your prototypes. Get feedback from the user (Ms Smith). What do you need to change/adapt/keep the same/add?</a:t>
            </a:r>
          </a:p>
        </p:txBody>
      </p:sp>
    </p:spTree>
    <p:extLst>
      <p:ext uri="{BB962C8B-B14F-4D97-AF65-F5344CB8AC3E}">
        <p14:creationId xmlns:p14="http://schemas.microsoft.com/office/powerpoint/2010/main" val="3616793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685800" y="647701"/>
            <a:ext cx="9521239" cy="673967"/>
          </a:xfrm>
          <a:prstGeom prst="rect">
            <a:avLst/>
          </a:prstGeom>
        </p:spPr>
        <p:txBody>
          <a:bodyPr lIns="0" tIns="0" rIns="0" bIns="0" rtlCol="0" anchor="t">
            <a:spAutoFit/>
          </a:bodyPr>
          <a:lstStyle/>
          <a:p>
            <a:pPr>
              <a:lnSpc>
                <a:spcPts val="5334"/>
              </a:lnSpc>
            </a:pPr>
            <a:r>
              <a:rPr lang="en-US" sz="4267" spc="85" dirty="0">
                <a:solidFill>
                  <a:srgbClr val="967A65"/>
                </a:solidFill>
                <a:latin typeface="Josefin Sans"/>
                <a:ea typeface="Josefin Sans"/>
                <a:cs typeface="Josefin Sans"/>
                <a:sym typeface="Josefin Sans"/>
              </a:rPr>
              <a:t>Hunter Mini EV Festival</a:t>
            </a:r>
          </a:p>
        </p:txBody>
      </p:sp>
      <p:sp>
        <p:nvSpPr>
          <p:cNvPr id="9" name="AutoShape 9"/>
          <p:cNvSpPr/>
          <p:nvPr/>
        </p:nvSpPr>
        <p:spPr>
          <a:xfrm>
            <a:off x="-251151" y="-358367"/>
            <a:ext cx="446383" cy="7574733"/>
          </a:xfrm>
          <a:prstGeom prst="rect">
            <a:avLst/>
          </a:prstGeom>
          <a:solidFill>
            <a:srgbClr val="204666"/>
          </a:solidFill>
        </p:spPr>
        <p:txBody>
          <a:bodyPr/>
          <a:lstStyle/>
          <a:p>
            <a:endParaRPr lang="en-AU" sz="1200"/>
          </a:p>
        </p:txBody>
      </p:sp>
      <p:pic>
        <p:nvPicPr>
          <p:cNvPr id="21" name="Picture 20">
            <a:hlinkClick r:id="rId2"/>
            <a:extLst>
              <a:ext uri="{FF2B5EF4-FFF2-40B4-BE49-F238E27FC236}">
                <a16:creationId xmlns:a16="http://schemas.microsoft.com/office/drawing/2014/main" id="{C264A3CA-6FAC-A898-F5CE-CA9498799E79}"/>
              </a:ext>
            </a:extLst>
          </p:cNvPr>
          <p:cNvPicPr>
            <a:picLocks noChangeAspect="1"/>
          </p:cNvPicPr>
          <p:nvPr/>
        </p:nvPicPr>
        <p:blipFill>
          <a:blip r:embed="rId3"/>
          <a:stretch>
            <a:fillRect/>
          </a:stretch>
        </p:blipFill>
        <p:spPr>
          <a:xfrm>
            <a:off x="1486366" y="1921738"/>
            <a:ext cx="2809896" cy="3971954"/>
          </a:xfrm>
          <a:prstGeom prst="rect">
            <a:avLst/>
          </a:prstGeom>
        </p:spPr>
      </p:pic>
      <p:grpSp>
        <p:nvGrpSpPr>
          <p:cNvPr id="22" name="Group 10">
            <a:extLst>
              <a:ext uri="{FF2B5EF4-FFF2-40B4-BE49-F238E27FC236}">
                <a16:creationId xmlns:a16="http://schemas.microsoft.com/office/drawing/2014/main" id="{605955FD-A197-8071-F966-000466A1D34B}"/>
              </a:ext>
            </a:extLst>
          </p:cNvPr>
          <p:cNvGrpSpPr/>
          <p:nvPr/>
        </p:nvGrpSpPr>
        <p:grpSpPr>
          <a:xfrm>
            <a:off x="5487002" y="2463058"/>
            <a:ext cx="4590516" cy="1656042"/>
            <a:chOff x="0" y="-104775"/>
            <a:chExt cx="6120687" cy="2208054"/>
          </a:xfrm>
        </p:grpSpPr>
        <p:sp>
          <p:nvSpPr>
            <p:cNvPr id="23" name="TextBox 11">
              <a:extLst>
                <a:ext uri="{FF2B5EF4-FFF2-40B4-BE49-F238E27FC236}">
                  <a16:creationId xmlns:a16="http://schemas.microsoft.com/office/drawing/2014/main" id="{BC1FEEF1-4230-08DD-D48F-2FB62CA30EF9}"/>
                </a:ext>
              </a:extLst>
            </p:cNvPr>
            <p:cNvSpPr txBox="1"/>
            <p:nvPr/>
          </p:nvSpPr>
          <p:spPr>
            <a:xfrm>
              <a:off x="0" y="702896"/>
              <a:ext cx="6120687" cy="1400383"/>
            </a:xfrm>
            <a:prstGeom prst="rect">
              <a:avLst/>
            </a:prstGeom>
          </p:spPr>
          <p:txBody>
            <a:bodyPr lIns="0" tIns="0" rIns="0" bIns="0" rtlCol="0" anchor="t">
              <a:spAutoFit/>
            </a:bodyPr>
            <a:lstStyle/>
            <a:p>
              <a:pPr algn="ctr">
                <a:lnSpc>
                  <a:spcPts val="4200"/>
                </a:lnSpc>
              </a:pPr>
              <a:r>
                <a:rPr lang="en-US" sz="2800" spc="168" dirty="0">
                  <a:solidFill>
                    <a:srgbClr val="204666"/>
                  </a:solidFill>
                  <a:latin typeface="Josefin Sans"/>
                  <a:ea typeface="Josefin Sans"/>
                  <a:cs typeface="Josefin Sans"/>
                  <a:sym typeface="Josefin Sans"/>
                  <a:hlinkClick r:id="rId2"/>
                </a:rPr>
                <a:t>Everything you need to know</a:t>
              </a:r>
              <a:r>
                <a:rPr lang="en-US" sz="2800" spc="168" dirty="0">
                  <a:solidFill>
                    <a:srgbClr val="204666"/>
                  </a:solidFill>
                  <a:latin typeface="Josefin Sans"/>
                  <a:ea typeface="Josefin Sans"/>
                  <a:cs typeface="Josefin Sans"/>
                  <a:sym typeface="Josefin Sans"/>
                </a:rPr>
                <a:t>!</a:t>
              </a:r>
            </a:p>
          </p:txBody>
        </p:sp>
        <p:sp>
          <p:nvSpPr>
            <p:cNvPr id="24" name="TextBox 12">
              <a:extLst>
                <a:ext uri="{FF2B5EF4-FFF2-40B4-BE49-F238E27FC236}">
                  <a16:creationId xmlns:a16="http://schemas.microsoft.com/office/drawing/2014/main" id="{F4CB272A-7270-61E1-BC78-BF2A1C39D1A4}"/>
                </a:ext>
              </a:extLst>
            </p:cNvPr>
            <p:cNvSpPr txBox="1"/>
            <p:nvPr/>
          </p:nvSpPr>
          <p:spPr>
            <a:xfrm>
              <a:off x="0" y="-104775"/>
              <a:ext cx="6094982" cy="707886"/>
            </a:xfrm>
            <a:prstGeom prst="rect">
              <a:avLst/>
            </a:prstGeom>
          </p:spPr>
          <p:txBody>
            <a:bodyPr lIns="0" tIns="0" rIns="0" bIns="0" rtlCol="0" anchor="t">
              <a:spAutoFit/>
            </a:bodyPr>
            <a:lstStyle/>
            <a:p>
              <a:pPr algn="ctr">
                <a:lnSpc>
                  <a:spcPts val="4424"/>
                </a:lnSpc>
              </a:pPr>
              <a:r>
                <a:rPr lang="en-US" sz="2800" spc="364" dirty="0">
                  <a:solidFill>
                    <a:srgbClr val="967A65"/>
                  </a:solidFill>
                  <a:latin typeface="Josefin Sans"/>
                  <a:ea typeface="Josefin Sans"/>
                  <a:cs typeface="Josefin Sans"/>
                  <a:sym typeface="Josefin Sans"/>
                </a:rPr>
                <a:t>The Details</a:t>
              </a:r>
            </a:p>
          </p:txBody>
        </p:sp>
      </p:grpSp>
      <p:pic>
        <p:nvPicPr>
          <p:cNvPr id="25" name="Picture 24">
            <a:extLst>
              <a:ext uri="{FF2B5EF4-FFF2-40B4-BE49-F238E27FC236}">
                <a16:creationId xmlns:a16="http://schemas.microsoft.com/office/drawing/2014/main" id="{E34662F1-7A71-91C8-0E98-28088A05F33A}"/>
              </a:ext>
            </a:extLst>
          </p:cNvPr>
          <p:cNvPicPr>
            <a:picLocks noChangeAspect="1"/>
          </p:cNvPicPr>
          <p:nvPr/>
        </p:nvPicPr>
        <p:blipFill>
          <a:blip r:embed="rId4"/>
          <a:stretch>
            <a:fillRect/>
          </a:stretch>
        </p:blipFill>
        <p:spPr>
          <a:xfrm>
            <a:off x="10666207" y="5263032"/>
            <a:ext cx="1340832" cy="13507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685800" y="647701"/>
            <a:ext cx="9521239" cy="673967"/>
          </a:xfrm>
          <a:prstGeom prst="rect">
            <a:avLst/>
          </a:prstGeom>
        </p:spPr>
        <p:txBody>
          <a:bodyPr lIns="0" tIns="0" rIns="0" bIns="0" rtlCol="0" anchor="t">
            <a:spAutoFit/>
          </a:bodyPr>
          <a:lstStyle/>
          <a:p>
            <a:pPr>
              <a:lnSpc>
                <a:spcPts val="5334"/>
              </a:lnSpc>
            </a:pPr>
            <a:r>
              <a:rPr lang="en-US" sz="4267" spc="85" dirty="0">
                <a:solidFill>
                  <a:srgbClr val="967A65"/>
                </a:solidFill>
                <a:latin typeface="Josefin Sans"/>
                <a:ea typeface="Josefin Sans"/>
                <a:cs typeface="Josefin Sans"/>
                <a:sym typeface="Josefin Sans"/>
              </a:rPr>
              <a:t>Hunter Mini EV Festival</a:t>
            </a:r>
          </a:p>
        </p:txBody>
      </p:sp>
      <p:sp>
        <p:nvSpPr>
          <p:cNvPr id="9" name="AutoShape 9"/>
          <p:cNvSpPr/>
          <p:nvPr/>
        </p:nvSpPr>
        <p:spPr>
          <a:xfrm>
            <a:off x="-251151" y="-358367"/>
            <a:ext cx="446383" cy="7574733"/>
          </a:xfrm>
          <a:prstGeom prst="rect">
            <a:avLst/>
          </a:prstGeom>
          <a:solidFill>
            <a:srgbClr val="204666"/>
          </a:solidFill>
        </p:spPr>
        <p:txBody>
          <a:bodyPr/>
          <a:lstStyle/>
          <a:p>
            <a:endParaRPr lang="en-AU" sz="1200"/>
          </a:p>
        </p:txBody>
      </p:sp>
      <p:pic>
        <p:nvPicPr>
          <p:cNvPr id="21" name="Picture 20">
            <a:hlinkClick r:id="rId2"/>
            <a:extLst>
              <a:ext uri="{FF2B5EF4-FFF2-40B4-BE49-F238E27FC236}">
                <a16:creationId xmlns:a16="http://schemas.microsoft.com/office/drawing/2014/main" id="{C264A3CA-6FAC-A898-F5CE-CA9498799E79}"/>
              </a:ext>
            </a:extLst>
          </p:cNvPr>
          <p:cNvPicPr>
            <a:picLocks noChangeAspect="1"/>
          </p:cNvPicPr>
          <p:nvPr/>
        </p:nvPicPr>
        <p:blipFill>
          <a:blip r:embed="rId3"/>
          <a:stretch>
            <a:fillRect/>
          </a:stretch>
        </p:blipFill>
        <p:spPr>
          <a:xfrm>
            <a:off x="1486366" y="1921738"/>
            <a:ext cx="2809896" cy="3971954"/>
          </a:xfrm>
          <a:prstGeom prst="rect">
            <a:avLst/>
          </a:prstGeom>
        </p:spPr>
      </p:pic>
      <p:grpSp>
        <p:nvGrpSpPr>
          <p:cNvPr id="22" name="Group 10">
            <a:extLst>
              <a:ext uri="{FF2B5EF4-FFF2-40B4-BE49-F238E27FC236}">
                <a16:creationId xmlns:a16="http://schemas.microsoft.com/office/drawing/2014/main" id="{605955FD-A197-8071-F966-000466A1D34B}"/>
              </a:ext>
            </a:extLst>
          </p:cNvPr>
          <p:cNvGrpSpPr/>
          <p:nvPr/>
        </p:nvGrpSpPr>
        <p:grpSpPr>
          <a:xfrm>
            <a:off x="5185976" y="1842882"/>
            <a:ext cx="4590516" cy="1086655"/>
            <a:chOff x="0" y="-104775"/>
            <a:chExt cx="6120687" cy="1448871"/>
          </a:xfrm>
        </p:grpSpPr>
        <p:sp>
          <p:nvSpPr>
            <p:cNvPr id="23" name="TextBox 11">
              <a:extLst>
                <a:ext uri="{FF2B5EF4-FFF2-40B4-BE49-F238E27FC236}">
                  <a16:creationId xmlns:a16="http://schemas.microsoft.com/office/drawing/2014/main" id="{BC1FEEF1-4230-08DD-D48F-2FB62CA30EF9}"/>
                </a:ext>
              </a:extLst>
            </p:cNvPr>
            <p:cNvSpPr txBox="1"/>
            <p:nvPr/>
          </p:nvSpPr>
          <p:spPr>
            <a:xfrm>
              <a:off x="0" y="702896"/>
              <a:ext cx="6120687" cy="641200"/>
            </a:xfrm>
            <a:prstGeom prst="rect">
              <a:avLst/>
            </a:prstGeom>
          </p:spPr>
          <p:txBody>
            <a:bodyPr lIns="0" tIns="0" rIns="0" bIns="0" rtlCol="0" anchor="t">
              <a:spAutoFit/>
            </a:bodyPr>
            <a:lstStyle/>
            <a:p>
              <a:pPr marL="457200" indent="-457200">
                <a:lnSpc>
                  <a:spcPts val="4200"/>
                </a:lnSpc>
                <a:buFont typeface="Arial" panose="020B0604020202020204" pitchFamily="34" charset="0"/>
                <a:buChar char="•"/>
              </a:pPr>
              <a:r>
                <a:rPr lang="en-US" sz="2000" spc="168" dirty="0">
                  <a:solidFill>
                    <a:srgbClr val="204666"/>
                  </a:solidFill>
                  <a:latin typeface="Josefin Sans"/>
                  <a:ea typeface="Josefin Sans"/>
                  <a:cs typeface="Josefin Sans"/>
                  <a:sym typeface="Josefin Sans"/>
                </a:rPr>
                <a:t>Anything you need to clarify…</a:t>
              </a:r>
            </a:p>
          </p:txBody>
        </p:sp>
        <p:sp>
          <p:nvSpPr>
            <p:cNvPr id="24" name="TextBox 12">
              <a:extLst>
                <a:ext uri="{FF2B5EF4-FFF2-40B4-BE49-F238E27FC236}">
                  <a16:creationId xmlns:a16="http://schemas.microsoft.com/office/drawing/2014/main" id="{F4CB272A-7270-61E1-BC78-BF2A1C39D1A4}"/>
                </a:ext>
              </a:extLst>
            </p:cNvPr>
            <p:cNvSpPr txBox="1"/>
            <p:nvPr/>
          </p:nvSpPr>
          <p:spPr>
            <a:xfrm>
              <a:off x="0" y="-104775"/>
              <a:ext cx="6094982" cy="707886"/>
            </a:xfrm>
            <a:prstGeom prst="rect">
              <a:avLst/>
            </a:prstGeom>
          </p:spPr>
          <p:txBody>
            <a:bodyPr lIns="0" tIns="0" rIns="0" bIns="0" rtlCol="0" anchor="t">
              <a:spAutoFit/>
            </a:bodyPr>
            <a:lstStyle/>
            <a:p>
              <a:pPr algn="ctr">
                <a:lnSpc>
                  <a:spcPts val="4424"/>
                </a:lnSpc>
              </a:pPr>
              <a:r>
                <a:rPr lang="en-US" sz="2800" spc="364" dirty="0">
                  <a:solidFill>
                    <a:srgbClr val="967A65"/>
                  </a:solidFill>
                  <a:latin typeface="Josefin Sans"/>
                  <a:ea typeface="Josefin Sans"/>
                  <a:cs typeface="Josefin Sans"/>
                  <a:sym typeface="Josefin Sans"/>
                </a:rPr>
                <a:t>Questions?</a:t>
              </a:r>
            </a:p>
          </p:txBody>
        </p:sp>
      </p:grpSp>
      <p:pic>
        <p:nvPicPr>
          <p:cNvPr id="25" name="Picture 24">
            <a:extLst>
              <a:ext uri="{FF2B5EF4-FFF2-40B4-BE49-F238E27FC236}">
                <a16:creationId xmlns:a16="http://schemas.microsoft.com/office/drawing/2014/main" id="{E34662F1-7A71-91C8-0E98-28088A05F33A}"/>
              </a:ext>
            </a:extLst>
          </p:cNvPr>
          <p:cNvPicPr>
            <a:picLocks noChangeAspect="1"/>
          </p:cNvPicPr>
          <p:nvPr/>
        </p:nvPicPr>
        <p:blipFill>
          <a:blip r:embed="rId4"/>
          <a:stretch>
            <a:fillRect/>
          </a:stretch>
        </p:blipFill>
        <p:spPr>
          <a:xfrm>
            <a:off x="10666207" y="5263032"/>
            <a:ext cx="1340832" cy="1350765"/>
          </a:xfrm>
          <a:prstGeom prst="rect">
            <a:avLst/>
          </a:prstGeom>
        </p:spPr>
      </p:pic>
    </p:spTree>
    <p:extLst>
      <p:ext uri="{BB962C8B-B14F-4D97-AF65-F5344CB8AC3E}">
        <p14:creationId xmlns:p14="http://schemas.microsoft.com/office/powerpoint/2010/main" val="1851073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5600" y="3046123"/>
            <a:ext cx="12903200" cy="63500"/>
          </a:xfrm>
          <a:prstGeom prst="rect">
            <a:avLst/>
          </a:prstGeom>
          <a:solidFill>
            <a:srgbClr val="967A65"/>
          </a:solidFill>
        </p:spPr>
        <p:txBody>
          <a:bodyPr/>
          <a:lstStyle/>
          <a:p>
            <a:endParaRPr lang="en-AU" sz="1200"/>
          </a:p>
        </p:txBody>
      </p:sp>
      <p:sp>
        <p:nvSpPr>
          <p:cNvPr id="3" name="AutoShape 3"/>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p:cNvGrpSpPr/>
          <p:nvPr/>
        </p:nvGrpSpPr>
        <p:grpSpPr>
          <a:xfrm>
            <a:off x="685801" y="685800"/>
            <a:ext cx="3168916" cy="1364304"/>
            <a:chOff x="0" y="0"/>
            <a:chExt cx="16638486" cy="2728608"/>
          </a:xfrm>
        </p:grpSpPr>
        <p:sp>
          <p:nvSpPr>
            <p:cNvPr id="5" name="TextBox 5"/>
            <p:cNvSpPr txBox="1"/>
            <p:nvPr/>
          </p:nvSpPr>
          <p:spPr>
            <a:xfrm>
              <a:off x="0" y="0"/>
              <a:ext cx="16636458"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Timeline</a:t>
              </a:r>
            </a:p>
          </p:txBody>
        </p:sp>
        <p:sp>
          <p:nvSpPr>
            <p:cNvPr id="6" name="TextBox 6"/>
            <p:cNvSpPr txBox="1"/>
            <p:nvPr/>
          </p:nvSpPr>
          <p:spPr>
            <a:xfrm>
              <a:off x="0" y="1625724"/>
              <a:ext cx="16638486" cy="664284"/>
            </a:xfrm>
            <a:prstGeom prst="rect">
              <a:avLst/>
            </a:prstGeom>
          </p:spPr>
          <p:txBody>
            <a:bodyPr lIns="0" tIns="0" rIns="0" bIns="0" rtlCol="0" anchor="t">
              <a:spAutoFit/>
            </a:bodyPr>
            <a:lstStyle/>
            <a:p>
              <a:pPr>
                <a:lnSpc>
                  <a:spcPts val="2560"/>
                </a:lnSpc>
              </a:pPr>
              <a:r>
                <a:rPr lang="en-US" sz="2133" b="1" spc="107" dirty="0">
                  <a:solidFill>
                    <a:srgbClr val="204666"/>
                  </a:solidFill>
                  <a:latin typeface="Josefin Sans Bold"/>
                  <a:ea typeface="Josefin Sans Bold"/>
                  <a:cs typeface="Josefin Sans Bold"/>
                  <a:sym typeface="Josefin Sans Bold"/>
                </a:rPr>
                <a:t>Efficiency is key!</a:t>
              </a:r>
            </a:p>
          </p:txBody>
        </p:sp>
        <p:sp>
          <p:nvSpPr>
            <p:cNvPr id="7" name="AutoShape 7"/>
            <p:cNvSpPr/>
            <p:nvPr/>
          </p:nvSpPr>
          <p:spPr>
            <a:xfrm>
              <a:off x="0" y="2603743"/>
              <a:ext cx="1517766" cy="124865"/>
            </a:xfrm>
            <a:prstGeom prst="rect">
              <a:avLst/>
            </a:prstGeom>
            <a:solidFill>
              <a:srgbClr val="967A65"/>
            </a:solidFill>
          </p:spPr>
          <p:txBody>
            <a:bodyPr/>
            <a:lstStyle/>
            <a:p>
              <a:endParaRPr lang="en-AU" sz="1200"/>
            </a:p>
          </p:txBody>
        </p:sp>
      </p:grpSp>
      <p:grpSp>
        <p:nvGrpSpPr>
          <p:cNvPr id="8" name="Group 8"/>
          <p:cNvGrpSpPr/>
          <p:nvPr/>
        </p:nvGrpSpPr>
        <p:grpSpPr>
          <a:xfrm>
            <a:off x="2799419" y="3492473"/>
            <a:ext cx="2226225" cy="1822238"/>
            <a:chOff x="0" y="-104775"/>
            <a:chExt cx="4452449" cy="3644476"/>
          </a:xfrm>
        </p:grpSpPr>
        <p:sp>
          <p:nvSpPr>
            <p:cNvPr id="9" name="TextBox 9"/>
            <p:cNvSpPr txBox="1"/>
            <p:nvPr/>
          </p:nvSpPr>
          <p:spPr>
            <a:xfrm>
              <a:off x="4082" y="702897"/>
              <a:ext cx="4444285" cy="2836804"/>
            </a:xfrm>
            <a:prstGeom prst="rect">
              <a:avLst/>
            </a:prstGeom>
          </p:spPr>
          <p:txBody>
            <a:bodyPr lIns="0" tIns="0" rIns="0" bIns="0" rtlCol="0" anchor="t">
              <a:spAutoFit/>
            </a:bodyPr>
            <a:lstStyle/>
            <a:p>
              <a:pPr algn="ctr">
                <a:lnSpc>
                  <a:spcPts val="2800"/>
                </a:lnSpc>
              </a:pPr>
              <a:r>
                <a:rPr lang="en-US" sz="1867" spc="112" dirty="0">
                  <a:solidFill>
                    <a:srgbClr val="204666"/>
                  </a:solidFill>
                  <a:latin typeface="Josefin Sans"/>
                  <a:ea typeface="Josefin Sans"/>
                  <a:cs typeface="Josefin Sans"/>
                  <a:sym typeface="Josefin Sans"/>
                </a:rPr>
                <a:t>Introduction to solar </a:t>
              </a:r>
            </a:p>
            <a:p>
              <a:pPr algn="ctr">
                <a:lnSpc>
                  <a:spcPts val="2800"/>
                </a:lnSpc>
              </a:pPr>
              <a:r>
                <a:rPr lang="en-US" sz="1867" spc="112" dirty="0">
                  <a:solidFill>
                    <a:srgbClr val="204666"/>
                  </a:solidFill>
                  <a:latin typeface="Josefin Sans"/>
                  <a:ea typeface="Josefin Sans"/>
                  <a:cs typeface="Josefin Sans"/>
                  <a:sym typeface="Josefin Sans"/>
                </a:rPr>
                <a:t>Research</a:t>
              </a:r>
            </a:p>
            <a:p>
              <a:pPr algn="ctr">
                <a:lnSpc>
                  <a:spcPts val="2800"/>
                </a:lnSpc>
              </a:pPr>
              <a:r>
                <a:rPr lang="en-US" sz="1867" spc="112" dirty="0">
                  <a:solidFill>
                    <a:srgbClr val="204666"/>
                  </a:solidFill>
                  <a:latin typeface="Josefin Sans"/>
                  <a:ea typeface="Josefin Sans"/>
                  <a:cs typeface="Josefin Sans"/>
                  <a:sym typeface="Josefin Sans"/>
                </a:rPr>
                <a:t>Design sketches</a:t>
              </a:r>
            </a:p>
          </p:txBody>
        </p:sp>
        <p:sp>
          <p:nvSpPr>
            <p:cNvPr id="10" name="TextBox 10"/>
            <p:cNvSpPr txBox="1"/>
            <p:nvPr/>
          </p:nvSpPr>
          <p:spPr>
            <a:xfrm>
              <a:off x="0" y="-104775"/>
              <a:ext cx="4452449" cy="701604"/>
            </a:xfrm>
            <a:prstGeom prst="rect">
              <a:avLst/>
            </a:prstGeom>
          </p:spPr>
          <p:txBody>
            <a:bodyPr lIns="0" tIns="0" rIns="0" bIns="0" rtlCol="0" anchor="t">
              <a:spAutoFit/>
            </a:bodyPr>
            <a:lstStyle/>
            <a:p>
              <a:pPr algn="ctr">
                <a:lnSpc>
                  <a:spcPts val="2949"/>
                </a:lnSpc>
              </a:pPr>
              <a:r>
                <a:rPr lang="en-US" sz="1867" spc="243" dirty="0">
                  <a:solidFill>
                    <a:srgbClr val="967A65"/>
                  </a:solidFill>
                  <a:latin typeface="Josefin Sans"/>
                  <a:ea typeface="Josefin Sans"/>
                  <a:cs typeface="Josefin Sans"/>
                  <a:sym typeface="Josefin Sans"/>
                </a:rPr>
                <a:t>Week 2</a:t>
              </a:r>
            </a:p>
          </p:txBody>
        </p:sp>
      </p:grpSp>
      <p:grpSp>
        <p:nvGrpSpPr>
          <p:cNvPr id="11" name="Group 11"/>
          <p:cNvGrpSpPr/>
          <p:nvPr/>
        </p:nvGrpSpPr>
        <p:grpSpPr>
          <a:xfrm>
            <a:off x="5052738" y="3492473"/>
            <a:ext cx="2226225" cy="1463165"/>
            <a:chOff x="0" y="-104775"/>
            <a:chExt cx="4452449" cy="2926330"/>
          </a:xfrm>
        </p:grpSpPr>
        <p:sp>
          <p:nvSpPr>
            <p:cNvPr id="12" name="TextBox 12"/>
            <p:cNvSpPr txBox="1"/>
            <p:nvPr/>
          </p:nvSpPr>
          <p:spPr>
            <a:xfrm>
              <a:off x="4082" y="702897"/>
              <a:ext cx="4444285" cy="2118658"/>
            </a:xfrm>
            <a:prstGeom prst="rect">
              <a:avLst/>
            </a:prstGeom>
          </p:spPr>
          <p:txBody>
            <a:bodyPr lIns="0" tIns="0" rIns="0" bIns="0" rtlCol="0" anchor="t">
              <a:spAutoFit/>
            </a:bodyPr>
            <a:lstStyle/>
            <a:p>
              <a:pPr algn="ctr">
                <a:lnSpc>
                  <a:spcPts val="2800"/>
                </a:lnSpc>
              </a:pPr>
              <a:r>
                <a:rPr lang="en-US" sz="1867" spc="112" dirty="0">
                  <a:solidFill>
                    <a:srgbClr val="204666"/>
                  </a:solidFill>
                  <a:latin typeface="Josefin Sans"/>
                  <a:ea typeface="Josefin Sans"/>
                  <a:cs typeface="Josefin Sans"/>
                  <a:sym typeface="Josefin Sans"/>
                </a:rPr>
                <a:t>Generate Ideas</a:t>
              </a:r>
            </a:p>
            <a:p>
              <a:pPr algn="ctr">
                <a:lnSpc>
                  <a:spcPts val="2800"/>
                </a:lnSpc>
              </a:pPr>
              <a:r>
                <a:rPr lang="en-US" sz="1867" spc="112" dirty="0">
                  <a:solidFill>
                    <a:srgbClr val="204666"/>
                  </a:solidFill>
                  <a:latin typeface="Josefin Sans"/>
                  <a:ea typeface="Josefin Sans"/>
                  <a:cs typeface="Josefin Sans"/>
                  <a:sym typeface="Josefin Sans"/>
                </a:rPr>
                <a:t>Plan</a:t>
              </a:r>
            </a:p>
            <a:p>
              <a:pPr algn="ctr">
                <a:lnSpc>
                  <a:spcPts val="2800"/>
                </a:lnSpc>
              </a:pPr>
              <a:r>
                <a:rPr lang="en-US" sz="1867" spc="112" dirty="0">
                  <a:solidFill>
                    <a:srgbClr val="204666"/>
                  </a:solidFill>
                  <a:latin typeface="Josefin Sans"/>
                  <a:ea typeface="Josefin Sans"/>
                  <a:cs typeface="Josefin Sans"/>
                  <a:sym typeface="Josefin Sans"/>
                </a:rPr>
                <a:t>Make…maybe</a:t>
              </a:r>
            </a:p>
          </p:txBody>
        </p:sp>
        <p:sp>
          <p:nvSpPr>
            <p:cNvPr id="13" name="TextBox 13"/>
            <p:cNvSpPr txBox="1"/>
            <p:nvPr/>
          </p:nvSpPr>
          <p:spPr>
            <a:xfrm>
              <a:off x="0" y="-104775"/>
              <a:ext cx="4452449" cy="701604"/>
            </a:xfrm>
            <a:prstGeom prst="rect">
              <a:avLst/>
            </a:prstGeom>
          </p:spPr>
          <p:txBody>
            <a:bodyPr lIns="0" tIns="0" rIns="0" bIns="0" rtlCol="0" anchor="t">
              <a:spAutoFit/>
            </a:bodyPr>
            <a:lstStyle/>
            <a:p>
              <a:pPr algn="ctr">
                <a:lnSpc>
                  <a:spcPts val="2949"/>
                </a:lnSpc>
              </a:pPr>
              <a:r>
                <a:rPr lang="en-US" sz="1867" spc="243" dirty="0">
                  <a:solidFill>
                    <a:srgbClr val="967A65"/>
                  </a:solidFill>
                  <a:latin typeface="Josefin Sans"/>
                  <a:ea typeface="Josefin Sans"/>
                  <a:cs typeface="Josefin Sans"/>
                  <a:sym typeface="Josefin Sans"/>
                </a:rPr>
                <a:t>Week 3</a:t>
              </a:r>
            </a:p>
          </p:txBody>
        </p:sp>
      </p:grpSp>
      <p:grpSp>
        <p:nvGrpSpPr>
          <p:cNvPr id="14" name="Group 14"/>
          <p:cNvGrpSpPr/>
          <p:nvPr/>
        </p:nvGrpSpPr>
        <p:grpSpPr>
          <a:xfrm>
            <a:off x="7306057" y="3492473"/>
            <a:ext cx="2226225" cy="1463165"/>
            <a:chOff x="0" y="-104775"/>
            <a:chExt cx="4452449" cy="2926330"/>
          </a:xfrm>
        </p:grpSpPr>
        <p:sp>
          <p:nvSpPr>
            <p:cNvPr id="15" name="TextBox 15"/>
            <p:cNvSpPr txBox="1"/>
            <p:nvPr/>
          </p:nvSpPr>
          <p:spPr>
            <a:xfrm>
              <a:off x="4082" y="702897"/>
              <a:ext cx="4444285" cy="2118658"/>
            </a:xfrm>
            <a:prstGeom prst="rect">
              <a:avLst/>
            </a:prstGeom>
          </p:spPr>
          <p:txBody>
            <a:bodyPr lIns="0" tIns="0" rIns="0" bIns="0" rtlCol="0" anchor="t">
              <a:spAutoFit/>
            </a:bodyPr>
            <a:lstStyle/>
            <a:p>
              <a:pPr algn="ctr">
                <a:lnSpc>
                  <a:spcPts val="2800"/>
                </a:lnSpc>
              </a:pPr>
              <a:r>
                <a:rPr lang="en-US" sz="1867" spc="112" dirty="0">
                  <a:solidFill>
                    <a:srgbClr val="204666"/>
                  </a:solidFill>
                  <a:latin typeface="Josefin Sans"/>
                  <a:ea typeface="Josefin Sans"/>
                  <a:cs typeface="Josefin Sans"/>
                  <a:sym typeface="Josefin Sans"/>
                </a:rPr>
                <a:t>Circuits</a:t>
              </a:r>
            </a:p>
            <a:p>
              <a:pPr algn="ctr">
                <a:lnSpc>
                  <a:spcPts val="2800"/>
                </a:lnSpc>
              </a:pPr>
              <a:r>
                <a:rPr lang="en-US" sz="1867" spc="112" dirty="0">
                  <a:solidFill>
                    <a:srgbClr val="204666"/>
                  </a:solidFill>
                  <a:latin typeface="Josefin Sans"/>
                  <a:ea typeface="Josefin Sans"/>
                  <a:cs typeface="Josefin Sans"/>
                  <a:sym typeface="Josefin Sans"/>
                </a:rPr>
                <a:t>Make</a:t>
              </a:r>
            </a:p>
            <a:p>
              <a:pPr algn="ctr">
                <a:lnSpc>
                  <a:spcPts val="2800"/>
                </a:lnSpc>
              </a:pPr>
              <a:r>
                <a:rPr lang="en-US" sz="1867" spc="112" dirty="0">
                  <a:solidFill>
                    <a:srgbClr val="204666"/>
                  </a:solidFill>
                  <a:latin typeface="Josefin Sans"/>
                  <a:ea typeface="Josefin Sans"/>
                  <a:cs typeface="Josefin Sans"/>
                  <a:sym typeface="Josefin Sans"/>
                </a:rPr>
                <a:t>Test</a:t>
              </a:r>
            </a:p>
          </p:txBody>
        </p:sp>
        <p:sp>
          <p:nvSpPr>
            <p:cNvPr id="16" name="TextBox 16"/>
            <p:cNvSpPr txBox="1"/>
            <p:nvPr/>
          </p:nvSpPr>
          <p:spPr>
            <a:xfrm>
              <a:off x="0" y="-104775"/>
              <a:ext cx="4452449" cy="701604"/>
            </a:xfrm>
            <a:prstGeom prst="rect">
              <a:avLst/>
            </a:prstGeom>
          </p:spPr>
          <p:txBody>
            <a:bodyPr lIns="0" tIns="0" rIns="0" bIns="0" rtlCol="0" anchor="t">
              <a:spAutoFit/>
            </a:bodyPr>
            <a:lstStyle/>
            <a:p>
              <a:pPr algn="ctr">
                <a:lnSpc>
                  <a:spcPts val="2949"/>
                </a:lnSpc>
              </a:pPr>
              <a:r>
                <a:rPr lang="en-US" sz="1867" spc="243" dirty="0">
                  <a:solidFill>
                    <a:srgbClr val="967A65"/>
                  </a:solidFill>
                  <a:latin typeface="Josefin Sans"/>
                  <a:ea typeface="Josefin Sans"/>
                  <a:cs typeface="Josefin Sans"/>
                  <a:sym typeface="Josefin Sans"/>
                </a:rPr>
                <a:t>Week 4</a:t>
              </a:r>
            </a:p>
          </p:txBody>
        </p:sp>
      </p:grpSp>
      <p:grpSp>
        <p:nvGrpSpPr>
          <p:cNvPr id="17" name="Group 17"/>
          <p:cNvGrpSpPr/>
          <p:nvPr/>
        </p:nvGrpSpPr>
        <p:grpSpPr>
          <a:xfrm>
            <a:off x="9559376" y="3492473"/>
            <a:ext cx="2226225" cy="1152368"/>
            <a:chOff x="0" y="-104775"/>
            <a:chExt cx="4452449" cy="2304736"/>
          </a:xfrm>
        </p:grpSpPr>
        <p:sp>
          <p:nvSpPr>
            <p:cNvPr id="18" name="TextBox 18"/>
            <p:cNvSpPr txBox="1"/>
            <p:nvPr/>
          </p:nvSpPr>
          <p:spPr>
            <a:xfrm>
              <a:off x="4082" y="664797"/>
              <a:ext cx="4444285" cy="1535164"/>
            </a:xfrm>
            <a:prstGeom prst="rect">
              <a:avLst/>
            </a:prstGeom>
          </p:spPr>
          <p:txBody>
            <a:bodyPr lIns="0" tIns="0" rIns="0" bIns="0" rtlCol="0" anchor="t">
              <a:spAutoFit/>
            </a:bodyPr>
            <a:lstStyle/>
            <a:p>
              <a:pPr algn="ctr">
                <a:lnSpc>
                  <a:spcPts val="3080"/>
                </a:lnSpc>
              </a:pPr>
              <a:r>
                <a:rPr lang="en-US" sz="1867" spc="112" dirty="0">
                  <a:solidFill>
                    <a:srgbClr val="204666"/>
                  </a:solidFill>
                  <a:latin typeface="Josefin Sans"/>
                  <a:ea typeface="Josefin Sans"/>
                  <a:cs typeface="Josefin Sans"/>
                  <a:sym typeface="Josefin Sans"/>
                </a:rPr>
                <a:t>Test</a:t>
              </a:r>
            </a:p>
            <a:p>
              <a:pPr algn="ctr">
                <a:lnSpc>
                  <a:spcPts val="3080"/>
                </a:lnSpc>
              </a:pPr>
              <a:r>
                <a:rPr lang="en-US" sz="1867" spc="112" dirty="0">
                  <a:solidFill>
                    <a:srgbClr val="204666"/>
                  </a:solidFill>
                  <a:latin typeface="Josefin Sans"/>
                  <a:ea typeface="Josefin Sans"/>
                  <a:cs typeface="Josefin Sans"/>
                  <a:sym typeface="Josefin Sans"/>
                </a:rPr>
                <a:t>Evaluate</a:t>
              </a:r>
            </a:p>
          </p:txBody>
        </p:sp>
        <p:sp>
          <p:nvSpPr>
            <p:cNvPr id="19" name="TextBox 19"/>
            <p:cNvSpPr txBox="1"/>
            <p:nvPr/>
          </p:nvSpPr>
          <p:spPr>
            <a:xfrm>
              <a:off x="0" y="-104775"/>
              <a:ext cx="4452449" cy="701604"/>
            </a:xfrm>
            <a:prstGeom prst="rect">
              <a:avLst/>
            </a:prstGeom>
          </p:spPr>
          <p:txBody>
            <a:bodyPr lIns="0" tIns="0" rIns="0" bIns="0" rtlCol="0" anchor="t">
              <a:spAutoFit/>
            </a:bodyPr>
            <a:lstStyle/>
            <a:p>
              <a:pPr algn="ctr">
                <a:lnSpc>
                  <a:spcPts val="2949"/>
                </a:lnSpc>
              </a:pPr>
              <a:r>
                <a:rPr lang="en-US" sz="1867" spc="243" dirty="0">
                  <a:solidFill>
                    <a:srgbClr val="967A65"/>
                  </a:solidFill>
                  <a:latin typeface="Josefin Sans"/>
                  <a:ea typeface="Josefin Sans"/>
                  <a:cs typeface="Josefin Sans"/>
                  <a:sym typeface="Josefin Sans"/>
                </a:rPr>
                <a:t>Week 5</a:t>
              </a:r>
            </a:p>
          </p:txBody>
        </p:sp>
      </p:grpSp>
      <p:grpSp>
        <p:nvGrpSpPr>
          <p:cNvPr id="20" name="Group 20"/>
          <p:cNvGrpSpPr/>
          <p:nvPr/>
        </p:nvGrpSpPr>
        <p:grpSpPr>
          <a:xfrm>
            <a:off x="546100" y="3492473"/>
            <a:ext cx="2226225" cy="1822238"/>
            <a:chOff x="0" y="-104775"/>
            <a:chExt cx="4452449" cy="3644476"/>
          </a:xfrm>
        </p:grpSpPr>
        <p:sp>
          <p:nvSpPr>
            <p:cNvPr id="21" name="TextBox 21"/>
            <p:cNvSpPr txBox="1"/>
            <p:nvPr/>
          </p:nvSpPr>
          <p:spPr>
            <a:xfrm>
              <a:off x="4082" y="702897"/>
              <a:ext cx="4444285" cy="2836804"/>
            </a:xfrm>
            <a:prstGeom prst="rect">
              <a:avLst/>
            </a:prstGeom>
          </p:spPr>
          <p:txBody>
            <a:bodyPr lIns="0" tIns="0" rIns="0" bIns="0" rtlCol="0" anchor="t">
              <a:spAutoFit/>
            </a:bodyPr>
            <a:lstStyle/>
            <a:p>
              <a:pPr algn="ctr">
                <a:lnSpc>
                  <a:spcPts val="2800"/>
                </a:lnSpc>
              </a:pPr>
              <a:r>
                <a:rPr lang="en-US" sz="1867" spc="112" dirty="0">
                  <a:solidFill>
                    <a:srgbClr val="204666"/>
                  </a:solidFill>
                  <a:latin typeface="Josefin Sans"/>
                  <a:ea typeface="Josefin Sans"/>
                  <a:cs typeface="Josefin Sans"/>
                  <a:sym typeface="Josefin Sans"/>
                </a:rPr>
                <a:t>Design thinking introduction</a:t>
              </a:r>
            </a:p>
            <a:p>
              <a:pPr algn="ctr">
                <a:lnSpc>
                  <a:spcPts val="2800"/>
                </a:lnSpc>
              </a:pPr>
              <a:r>
                <a:rPr lang="en-US" sz="1867" spc="112" dirty="0">
                  <a:solidFill>
                    <a:srgbClr val="204666"/>
                  </a:solidFill>
                  <a:latin typeface="Josefin Sans"/>
                  <a:ea typeface="Josefin Sans"/>
                  <a:cs typeface="Josefin Sans"/>
                  <a:sym typeface="Josefin Sans"/>
                </a:rPr>
                <a:t>Competition details</a:t>
              </a:r>
            </a:p>
          </p:txBody>
        </p:sp>
        <p:sp>
          <p:nvSpPr>
            <p:cNvPr id="22" name="TextBox 22"/>
            <p:cNvSpPr txBox="1"/>
            <p:nvPr/>
          </p:nvSpPr>
          <p:spPr>
            <a:xfrm>
              <a:off x="0" y="-104775"/>
              <a:ext cx="4452449" cy="701604"/>
            </a:xfrm>
            <a:prstGeom prst="rect">
              <a:avLst/>
            </a:prstGeom>
          </p:spPr>
          <p:txBody>
            <a:bodyPr lIns="0" tIns="0" rIns="0" bIns="0" rtlCol="0" anchor="t">
              <a:spAutoFit/>
            </a:bodyPr>
            <a:lstStyle/>
            <a:p>
              <a:pPr algn="ctr">
                <a:lnSpc>
                  <a:spcPts val="2949"/>
                </a:lnSpc>
              </a:pPr>
              <a:r>
                <a:rPr lang="en-US" sz="1867" spc="243" dirty="0">
                  <a:solidFill>
                    <a:srgbClr val="967A65"/>
                  </a:solidFill>
                  <a:latin typeface="Josefin Sans"/>
                  <a:ea typeface="Josefin Sans"/>
                  <a:cs typeface="Josefin Sans"/>
                  <a:sym typeface="Josefin Sans"/>
                </a:rPr>
                <a:t>Week 1</a:t>
              </a:r>
            </a:p>
          </p:txBody>
        </p:sp>
      </p:grpSp>
      <p:grpSp>
        <p:nvGrpSpPr>
          <p:cNvPr id="23" name="Group 23"/>
          <p:cNvGrpSpPr/>
          <p:nvPr/>
        </p:nvGrpSpPr>
        <p:grpSpPr>
          <a:xfrm>
            <a:off x="1548088" y="2966748"/>
            <a:ext cx="222250" cy="222250"/>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4666"/>
            </a:solidFill>
          </p:spPr>
          <p:txBody>
            <a:bodyPr/>
            <a:lstStyle/>
            <a:p>
              <a:endParaRPr lang="en-AU" sz="1200"/>
            </a:p>
          </p:txBody>
        </p:sp>
      </p:grpSp>
      <p:grpSp>
        <p:nvGrpSpPr>
          <p:cNvPr id="25" name="Group 25"/>
          <p:cNvGrpSpPr/>
          <p:nvPr/>
        </p:nvGrpSpPr>
        <p:grpSpPr>
          <a:xfrm>
            <a:off x="3801406" y="2966748"/>
            <a:ext cx="222250" cy="222250"/>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4666"/>
            </a:solidFill>
          </p:spPr>
          <p:txBody>
            <a:bodyPr/>
            <a:lstStyle/>
            <a:p>
              <a:endParaRPr lang="en-AU" sz="1200"/>
            </a:p>
          </p:txBody>
        </p:sp>
      </p:grpSp>
      <p:grpSp>
        <p:nvGrpSpPr>
          <p:cNvPr id="27" name="Group 27"/>
          <p:cNvGrpSpPr/>
          <p:nvPr/>
        </p:nvGrpSpPr>
        <p:grpSpPr>
          <a:xfrm>
            <a:off x="6054726" y="2966748"/>
            <a:ext cx="222250" cy="222250"/>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4666"/>
            </a:solidFill>
          </p:spPr>
          <p:txBody>
            <a:bodyPr/>
            <a:lstStyle/>
            <a:p>
              <a:endParaRPr lang="en-AU" sz="1200"/>
            </a:p>
          </p:txBody>
        </p:sp>
      </p:grpSp>
      <p:grpSp>
        <p:nvGrpSpPr>
          <p:cNvPr id="29" name="Group 29"/>
          <p:cNvGrpSpPr/>
          <p:nvPr/>
        </p:nvGrpSpPr>
        <p:grpSpPr>
          <a:xfrm>
            <a:off x="10561363" y="2966748"/>
            <a:ext cx="222250" cy="222250"/>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4666"/>
            </a:solidFill>
          </p:spPr>
          <p:txBody>
            <a:bodyPr/>
            <a:lstStyle/>
            <a:p>
              <a:endParaRPr lang="en-AU" sz="1200"/>
            </a:p>
          </p:txBody>
        </p:sp>
      </p:grpSp>
      <p:grpSp>
        <p:nvGrpSpPr>
          <p:cNvPr id="31" name="Group 31"/>
          <p:cNvGrpSpPr/>
          <p:nvPr/>
        </p:nvGrpSpPr>
        <p:grpSpPr>
          <a:xfrm>
            <a:off x="8308044" y="2966748"/>
            <a:ext cx="222250" cy="222250"/>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4666"/>
            </a:solidFill>
          </p:spPr>
          <p:txBody>
            <a:bodyPr/>
            <a:lstStyle/>
            <a:p>
              <a:endParaRPr lang="en-AU" sz="1200"/>
            </a:p>
          </p:txBody>
        </p:sp>
      </p:grpSp>
      <p:pic>
        <p:nvPicPr>
          <p:cNvPr id="33" name="Picture 32">
            <a:extLst>
              <a:ext uri="{FF2B5EF4-FFF2-40B4-BE49-F238E27FC236}">
                <a16:creationId xmlns:a16="http://schemas.microsoft.com/office/drawing/2014/main" id="{E4B43F4E-F042-7B47-3C32-8C3C7596600F}"/>
              </a:ext>
            </a:extLst>
          </p:cNvPr>
          <p:cNvPicPr>
            <a:picLocks noChangeAspect="1"/>
          </p:cNvPicPr>
          <p:nvPr/>
        </p:nvPicPr>
        <p:blipFill>
          <a:blip r:embed="rId2"/>
          <a:stretch>
            <a:fillRect/>
          </a:stretch>
        </p:blipFill>
        <p:spPr>
          <a:xfrm>
            <a:off x="10672488" y="5399918"/>
            <a:ext cx="1340832" cy="1350765"/>
          </a:xfrm>
          <a:prstGeom prst="rect">
            <a:avLst/>
          </a:prstGeom>
        </p:spPr>
      </p:pic>
      <p:sp>
        <p:nvSpPr>
          <p:cNvPr id="34" name="TextBox 33">
            <a:extLst>
              <a:ext uri="{FF2B5EF4-FFF2-40B4-BE49-F238E27FC236}">
                <a16:creationId xmlns:a16="http://schemas.microsoft.com/office/drawing/2014/main" id="{0D6004AF-0D6A-02F5-D58B-BA6B439BE632}"/>
              </a:ext>
            </a:extLst>
          </p:cNvPr>
          <p:cNvSpPr txBox="1"/>
          <p:nvPr/>
        </p:nvSpPr>
        <p:spPr>
          <a:xfrm>
            <a:off x="5858731" y="908925"/>
            <a:ext cx="3082677" cy="369332"/>
          </a:xfrm>
          <a:custGeom>
            <a:avLst/>
            <a:gdLst>
              <a:gd name="connsiteX0" fmla="*/ 0 w 3082677"/>
              <a:gd name="connsiteY0" fmla="*/ 0 h 369332"/>
              <a:gd name="connsiteX1" fmla="*/ 585709 w 3082677"/>
              <a:gd name="connsiteY1" fmla="*/ 0 h 369332"/>
              <a:gd name="connsiteX2" fmla="*/ 1233071 w 3082677"/>
              <a:gd name="connsiteY2" fmla="*/ 0 h 369332"/>
              <a:gd name="connsiteX3" fmla="*/ 1757126 w 3082677"/>
              <a:gd name="connsiteY3" fmla="*/ 0 h 369332"/>
              <a:gd name="connsiteX4" fmla="*/ 2373661 w 3082677"/>
              <a:gd name="connsiteY4" fmla="*/ 0 h 369332"/>
              <a:gd name="connsiteX5" fmla="*/ 3082677 w 3082677"/>
              <a:gd name="connsiteY5" fmla="*/ 0 h 369332"/>
              <a:gd name="connsiteX6" fmla="*/ 3082677 w 3082677"/>
              <a:gd name="connsiteY6" fmla="*/ 369332 h 369332"/>
              <a:gd name="connsiteX7" fmla="*/ 2496968 w 3082677"/>
              <a:gd name="connsiteY7" fmla="*/ 369332 h 369332"/>
              <a:gd name="connsiteX8" fmla="*/ 1880433 w 3082677"/>
              <a:gd name="connsiteY8" fmla="*/ 369332 h 369332"/>
              <a:gd name="connsiteX9" fmla="*/ 1325551 w 3082677"/>
              <a:gd name="connsiteY9" fmla="*/ 369332 h 369332"/>
              <a:gd name="connsiteX10" fmla="*/ 801496 w 3082677"/>
              <a:gd name="connsiteY10" fmla="*/ 369332 h 369332"/>
              <a:gd name="connsiteX11" fmla="*/ 0 w 3082677"/>
              <a:gd name="connsiteY11" fmla="*/ 369332 h 369332"/>
              <a:gd name="connsiteX12" fmla="*/ 0 w 3082677"/>
              <a:gd name="connsiteY1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2677" h="369332" extrusionOk="0">
                <a:moveTo>
                  <a:pt x="0" y="0"/>
                </a:moveTo>
                <a:cubicBezTo>
                  <a:pt x="165189" y="11441"/>
                  <a:pt x="447159" y="19806"/>
                  <a:pt x="585709" y="0"/>
                </a:cubicBezTo>
                <a:cubicBezTo>
                  <a:pt x="724259" y="-19806"/>
                  <a:pt x="1084682" y="5079"/>
                  <a:pt x="1233071" y="0"/>
                </a:cubicBezTo>
                <a:cubicBezTo>
                  <a:pt x="1381460" y="-5079"/>
                  <a:pt x="1647481" y="-5855"/>
                  <a:pt x="1757126" y="0"/>
                </a:cubicBezTo>
                <a:cubicBezTo>
                  <a:pt x="1866771" y="5855"/>
                  <a:pt x="2126737" y="-21105"/>
                  <a:pt x="2373661" y="0"/>
                </a:cubicBezTo>
                <a:cubicBezTo>
                  <a:pt x="2620586" y="21105"/>
                  <a:pt x="2872941" y="27358"/>
                  <a:pt x="3082677" y="0"/>
                </a:cubicBezTo>
                <a:cubicBezTo>
                  <a:pt x="3072780" y="106152"/>
                  <a:pt x="3086846" y="276176"/>
                  <a:pt x="3082677" y="369332"/>
                </a:cubicBezTo>
                <a:cubicBezTo>
                  <a:pt x="2817427" y="345709"/>
                  <a:pt x="2708152" y="382011"/>
                  <a:pt x="2496968" y="369332"/>
                </a:cubicBezTo>
                <a:cubicBezTo>
                  <a:pt x="2285784" y="356653"/>
                  <a:pt x="2153143" y="342839"/>
                  <a:pt x="1880433" y="369332"/>
                </a:cubicBezTo>
                <a:cubicBezTo>
                  <a:pt x="1607723" y="395825"/>
                  <a:pt x="1582842" y="365533"/>
                  <a:pt x="1325551" y="369332"/>
                </a:cubicBezTo>
                <a:cubicBezTo>
                  <a:pt x="1068260" y="373131"/>
                  <a:pt x="1043066" y="389366"/>
                  <a:pt x="801496" y="369332"/>
                </a:cubicBezTo>
                <a:cubicBezTo>
                  <a:pt x="559926" y="349298"/>
                  <a:pt x="168340" y="359435"/>
                  <a:pt x="0" y="369332"/>
                </a:cubicBezTo>
                <a:cubicBezTo>
                  <a:pt x="-4957" y="247352"/>
                  <a:pt x="14820" y="148443"/>
                  <a:pt x="0" y="0"/>
                </a:cubicBezTo>
                <a:close/>
              </a:path>
            </a:pathLst>
          </a:custGeom>
          <a:noFill/>
          <a:ln w="57150">
            <a:solidFill>
              <a:schemeClr val="accent1"/>
            </a:solidFill>
            <a:extLst>
              <a:ext uri="{C807C97D-BFC1-408E-A445-0C87EB9F89A2}">
                <ask:lineSketchStyleProps xmlns:ask="http://schemas.microsoft.com/office/drawing/2018/sketchyshapes" sd="1753763151">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AU" b="1" dirty="0">
                <a:latin typeface="Josefin Sans" pitchFamily="2" charset="0"/>
              </a:rPr>
              <a:t>EDIT TO SUIT CONTEXT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482BD-F1E1-3163-9C12-5AC0A561B06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1AD3C8E-EEA0-E180-BD66-399E1ECBDA8B}"/>
              </a:ext>
            </a:extLst>
          </p:cNvPr>
          <p:cNvSpPr/>
          <p:nvPr/>
        </p:nvSpPr>
        <p:spPr>
          <a:xfrm>
            <a:off x="-355600" y="3046123"/>
            <a:ext cx="12903200" cy="63500"/>
          </a:xfrm>
          <a:prstGeom prst="rect">
            <a:avLst/>
          </a:prstGeom>
          <a:solidFill>
            <a:srgbClr val="967A65"/>
          </a:solidFill>
        </p:spPr>
        <p:txBody>
          <a:bodyPr/>
          <a:lstStyle/>
          <a:p>
            <a:endParaRPr lang="en-AU" sz="1200"/>
          </a:p>
        </p:txBody>
      </p:sp>
      <p:sp>
        <p:nvSpPr>
          <p:cNvPr id="3" name="AutoShape 3">
            <a:extLst>
              <a:ext uri="{FF2B5EF4-FFF2-40B4-BE49-F238E27FC236}">
                <a16:creationId xmlns:a16="http://schemas.microsoft.com/office/drawing/2014/main" id="{0DCB6AC0-8F93-E0FE-E4EB-E513D77EDA0C}"/>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27B0E4A9-0490-75A7-07D1-60E3879D838F}"/>
              </a:ext>
            </a:extLst>
          </p:cNvPr>
          <p:cNvGrpSpPr/>
          <p:nvPr/>
        </p:nvGrpSpPr>
        <p:grpSpPr>
          <a:xfrm>
            <a:off x="685801" y="685800"/>
            <a:ext cx="3168916" cy="1364304"/>
            <a:chOff x="0" y="0"/>
            <a:chExt cx="16638486" cy="2728608"/>
          </a:xfrm>
        </p:grpSpPr>
        <p:sp>
          <p:nvSpPr>
            <p:cNvPr id="5" name="TextBox 5">
              <a:extLst>
                <a:ext uri="{FF2B5EF4-FFF2-40B4-BE49-F238E27FC236}">
                  <a16:creationId xmlns:a16="http://schemas.microsoft.com/office/drawing/2014/main" id="{01A5183B-AA9E-3B4C-736C-2E55E6E0FFB1}"/>
                </a:ext>
              </a:extLst>
            </p:cNvPr>
            <p:cNvSpPr txBox="1"/>
            <p:nvPr/>
          </p:nvSpPr>
          <p:spPr>
            <a:xfrm>
              <a:off x="0" y="0"/>
              <a:ext cx="16636458"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Timeline</a:t>
              </a:r>
            </a:p>
          </p:txBody>
        </p:sp>
        <p:sp>
          <p:nvSpPr>
            <p:cNvPr id="6" name="TextBox 6">
              <a:extLst>
                <a:ext uri="{FF2B5EF4-FFF2-40B4-BE49-F238E27FC236}">
                  <a16:creationId xmlns:a16="http://schemas.microsoft.com/office/drawing/2014/main" id="{9FEF8F2E-D9E0-D563-15DA-C1DEB52AE02E}"/>
                </a:ext>
              </a:extLst>
            </p:cNvPr>
            <p:cNvSpPr txBox="1"/>
            <p:nvPr/>
          </p:nvSpPr>
          <p:spPr>
            <a:xfrm>
              <a:off x="0" y="1625724"/>
              <a:ext cx="16638486" cy="664284"/>
            </a:xfrm>
            <a:prstGeom prst="rect">
              <a:avLst/>
            </a:prstGeom>
          </p:spPr>
          <p:txBody>
            <a:bodyPr lIns="0" tIns="0" rIns="0" bIns="0" rtlCol="0" anchor="t">
              <a:spAutoFit/>
            </a:bodyPr>
            <a:lstStyle/>
            <a:p>
              <a:pPr>
                <a:lnSpc>
                  <a:spcPts val="2560"/>
                </a:lnSpc>
              </a:pPr>
              <a:r>
                <a:rPr lang="en-US" sz="2133" b="1" spc="107" dirty="0">
                  <a:solidFill>
                    <a:srgbClr val="204666"/>
                  </a:solidFill>
                  <a:latin typeface="Josefin Sans Bold"/>
                  <a:ea typeface="Josefin Sans Bold"/>
                  <a:cs typeface="Josefin Sans Bold"/>
                  <a:sym typeface="Josefin Sans Bold"/>
                </a:rPr>
                <a:t>Efficiency is key!</a:t>
              </a:r>
            </a:p>
          </p:txBody>
        </p:sp>
        <p:sp>
          <p:nvSpPr>
            <p:cNvPr id="7" name="AutoShape 7">
              <a:extLst>
                <a:ext uri="{FF2B5EF4-FFF2-40B4-BE49-F238E27FC236}">
                  <a16:creationId xmlns:a16="http://schemas.microsoft.com/office/drawing/2014/main" id="{D8E98FC0-8B42-00E8-EE2E-07A6ECD43FCC}"/>
                </a:ext>
              </a:extLst>
            </p:cNvPr>
            <p:cNvSpPr/>
            <p:nvPr/>
          </p:nvSpPr>
          <p:spPr>
            <a:xfrm>
              <a:off x="0" y="2603743"/>
              <a:ext cx="1517766" cy="124865"/>
            </a:xfrm>
            <a:prstGeom prst="rect">
              <a:avLst/>
            </a:prstGeom>
            <a:solidFill>
              <a:srgbClr val="967A65"/>
            </a:solidFill>
          </p:spPr>
          <p:txBody>
            <a:bodyPr/>
            <a:lstStyle/>
            <a:p>
              <a:endParaRPr lang="en-AU" sz="1200"/>
            </a:p>
          </p:txBody>
        </p:sp>
      </p:grpSp>
      <p:grpSp>
        <p:nvGrpSpPr>
          <p:cNvPr id="8" name="Group 8">
            <a:extLst>
              <a:ext uri="{FF2B5EF4-FFF2-40B4-BE49-F238E27FC236}">
                <a16:creationId xmlns:a16="http://schemas.microsoft.com/office/drawing/2014/main" id="{22CA9139-DD8A-DFB9-4283-9B328807CA99}"/>
              </a:ext>
            </a:extLst>
          </p:cNvPr>
          <p:cNvGrpSpPr/>
          <p:nvPr/>
        </p:nvGrpSpPr>
        <p:grpSpPr>
          <a:xfrm>
            <a:off x="2799419" y="3492473"/>
            <a:ext cx="2226225" cy="1104092"/>
            <a:chOff x="0" y="-104775"/>
            <a:chExt cx="4452449" cy="2208184"/>
          </a:xfrm>
        </p:grpSpPr>
        <p:sp>
          <p:nvSpPr>
            <p:cNvPr id="9" name="TextBox 9">
              <a:extLst>
                <a:ext uri="{FF2B5EF4-FFF2-40B4-BE49-F238E27FC236}">
                  <a16:creationId xmlns:a16="http://schemas.microsoft.com/office/drawing/2014/main" id="{CF454710-5A19-F633-1AE8-7B6820D8C0AD}"/>
                </a:ext>
              </a:extLst>
            </p:cNvPr>
            <p:cNvSpPr txBox="1"/>
            <p:nvPr/>
          </p:nvSpPr>
          <p:spPr>
            <a:xfrm>
              <a:off x="4082" y="702897"/>
              <a:ext cx="4444285" cy="1400512"/>
            </a:xfrm>
            <a:prstGeom prst="rect">
              <a:avLst/>
            </a:prstGeom>
          </p:spPr>
          <p:txBody>
            <a:bodyPr lIns="0" tIns="0" rIns="0" bIns="0" rtlCol="0" anchor="t">
              <a:spAutoFit/>
            </a:bodyPr>
            <a:lstStyle/>
            <a:p>
              <a:pPr algn="ctr">
                <a:lnSpc>
                  <a:spcPts val="2800"/>
                </a:lnSpc>
              </a:pPr>
              <a:r>
                <a:rPr lang="en-US" sz="1867" spc="112" dirty="0">
                  <a:solidFill>
                    <a:srgbClr val="204666"/>
                  </a:solidFill>
                  <a:latin typeface="Josefin Sans"/>
                  <a:ea typeface="Josefin Sans"/>
                  <a:cs typeface="Josefin Sans"/>
                  <a:sym typeface="Josefin Sans"/>
                </a:rPr>
                <a:t>Test and </a:t>
              </a:r>
              <a:br>
                <a:rPr lang="en-US" sz="1867" spc="112" dirty="0">
                  <a:solidFill>
                    <a:srgbClr val="204666"/>
                  </a:solidFill>
                  <a:latin typeface="Josefin Sans"/>
                  <a:ea typeface="Josefin Sans"/>
                  <a:cs typeface="Josefin Sans"/>
                  <a:sym typeface="Josefin Sans"/>
                </a:rPr>
              </a:br>
              <a:r>
                <a:rPr lang="en-US" sz="1867" spc="112" dirty="0">
                  <a:solidFill>
                    <a:srgbClr val="204666"/>
                  </a:solidFill>
                  <a:latin typeface="Josefin Sans"/>
                  <a:ea typeface="Josefin Sans"/>
                  <a:cs typeface="Josefin Sans"/>
                  <a:sym typeface="Josefin Sans"/>
                </a:rPr>
                <a:t>improve</a:t>
              </a:r>
            </a:p>
          </p:txBody>
        </p:sp>
        <p:sp>
          <p:nvSpPr>
            <p:cNvPr id="10" name="TextBox 10">
              <a:extLst>
                <a:ext uri="{FF2B5EF4-FFF2-40B4-BE49-F238E27FC236}">
                  <a16:creationId xmlns:a16="http://schemas.microsoft.com/office/drawing/2014/main" id="{72D1C83D-76E2-617E-6BE7-010F25E023CF}"/>
                </a:ext>
              </a:extLst>
            </p:cNvPr>
            <p:cNvSpPr txBox="1"/>
            <p:nvPr/>
          </p:nvSpPr>
          <p:spPr>
            <a:xfrm>
              <a:off x="0" y="-104775"/>
              <a:ext cx="4452449" cy="701604"/>
            </a:xfrm>
            <a:prstGeom prst="rect">
              <a:avLst/>
            </a:prstGeom>
          </p:spPr>
          <p:txBody>
            <a:bodyPr lIns="0" tIns="0" rIns="0" bIns="0" rtlCol="0" anchor="t">
              <a:spAutoFit/>
            </a:bodyPr>
            <a:lstStyle/>
            <a:p>
              <a:pPr algn="ctr">
                <a:lnSpc>
                  <a:spcPts val="2949"/>
                </a:lnSpc>
              </a:pPr>
              <a:r>
                <a:rPr lang="en-US" sz="1867" spc="243" dirty="0">
                  <a:solidFill>
                    <a:srgbClr val="967A65"/>
                  </a:solidFill>
                  <a:latin typeface="Josefin Sans"/>
                  <a:ea typeface="Josefin Sans"/>
                  <a:cs typeface="Josefin Sans"/>
                  <a:sym typeface="Josefin Sans"/>
                </a:rPr>
                <a:t>Week 7</a:t>
              </a:r>
            </a:p>
          </p:txBody>
        </p:sp>
      </p:grpSp>
      <p:grpSp>
        <p:nvGrpSpPr>
          <p:cNvPr id="14" name="Group 14">
            <a:extLst>
              <a:ext uri="{FF2B5EF4-FFF2-40B4-BE49-F238E27FC236}">
                <a16:creationId xmlns:a16="http://schemas.microsoft.com/office/drawing/2014/main" id="{1E10B273-469D-8BC4-32C6-94016523A01B}"/>
              </a:ext>
            </a:extLst>
          </p:cNvPr>
          <p:cNvGrpSpPr/>
          <p:nvPr/>
        </p:nvGrpSpPr>
        <p:grpSpPr>
          <a:xfrm>
            <a:off x="7306057" y="3492473"/>
            <a:ext cx="2226225" cy="1104092"/>
            <a:chOff x="0" y="-104775"/>
            <a:chExt cx="4452449" cy="2208184"/>
          </a:xfrm>
        </p:grpSpPr>
        <p:sp>
          <p:nvSpPr>
            <p:cNvPr id="15" name="TextBox 15">
              <a:extLst>
                <a:ext uri="{FF2B5EF4-FFF2-40B4-BE49-F238E27FC236}">
                  <a16:creationId xmlns:a16="http://schemas.microsoft.com/office/drawing/2014/main" id="{C7A3BC90-1EF3-4F93-F4A1-38A97A7F5380}"/>
                </a:ext>
              </a:extLst>
            </p:cNvPr>
            <p:cNvSpPr txBox="1"/>
            <p:nvPr/>
          </p:nvSpPr>
          <p:spPr>
            <a:xfrm>
              <a:off x="4082" y="702897"/>
              <a:ext cx="4444285" cy="1400512"/>
            </a:xfrm>
            <a:prstGeom prst="rect">
              <a:avLst/>
            </a:prstGeom>
          </p:spPr>
          <p:txBody>
            <a:bodyPr lIns="0" tIns="0" rIns="0" bIns="0" rtlCol="0" anchor="t">
              <a:spAutoFit/>
            </a:bodyPr>
            <a:lstStyle/>
            <a:p>
              <a:pPr algn="ctr">
                <a:lnSpc>
                  <a:spcPts val="2800"/>
                </a:lnSpc>
              </a:pPr>
              <a:r>
                <a:rPr lang="en-US" sz="1867" spc="112" dirty="0">
                  <a:solidFill>
                    <a:srgbClr val="204666"/>
                  </a:solidFill>
                  <a:latin typeface="Josefin Sans"/>
                  <a:ea typeface="Josefin Sans"/>
                  <a:cs typeface="Josefin Sans"/>
                  <a:sym typeface="Josefin Sans"/>
                </a:rPr>
                <a:t>Dismantle</a:t>
              </a:r>
            </a:p>
            <a:p>
              <a:pPr algn="ctr">
                <a:lnSpc>
                  <a:spcPts val="2800"/>
                </a:lnSpc>
              </a:pPr>
              <a:r>
                <a:rPr lang="en-US" sz="1867" spc="112" dirty="0">
                  <a:solidFill>
                    <a:srgbClr val="204666"/>
                  </a:solidFill>
                  <a:latin typeface="Josefin Sans"/>
                  <a:ea typeface="Josefin Sans"/>
                  <a:cs typeface="Josefin Sans"/>
                  <a:sym typeface="Josefin Sans"/>
                </a:rPr>
                <a:t>Poster creation</a:t>
              </a:r>
            </a:p>
          </p:txBody>
        </p:sp>
        <p:sp>
          <p:nvSpPr>
            <p:cNvPr id="16" name="TextBox 16">
              <a:extLst>
                <a:ext uri="{FF2B5EF4-FFF2-40B4-BE49-F238E27FC236}">
                  <a16:creationId xmlns:a16="http://schemas.microsoft.com/office/drawing/2014/main" id="{AE06EEB1-2427-917F-6F6D-0313A1C26FF9}"/>
                </a:ext>
              </a:extLst>
            </p:cNvPr>
            <p:cNvSpPr txBox="1"/>
            <p:nvPr/>
          </p:nvSpPr>
          <p:spPr>
            <a:xfrm>
              <a:off x="0" y="-104775"/>
              <a:ext cx="4452449" cy="701604"/>
            </a:xfrm>
            <a:prstGeom prst="rect">
              <a:avLst/>
            </a:prstGeom>
          </p:spPr>
          <p:txBody>
            <a:bodyPr lIns="0" tIns="0" rIns="0" bIns="0" rtlCol="0" anchor="t">
              <a:spAutoFit/>
            </a:bodyPr>
            <a:lstStyle/>
            <a:p>
              <a:pPr algn="ctr">
                <a:lnSpc>
                  <a:spcPts val="2949"/>
                </a:lnSpc>
              </a:pPr>
              <a:r>
                <a:rPr lang="en-US" sz="1867" spc="243" dirty="0">
                  <a:solidFill>
                    <a:srgbClr val="967A65"/>
                  </a:solidFill>
                  <a:latin typeface="Josefin Sans"/>
                  <a:ea typeface="Josefin Sans"/>
                  <a:cs typeface="Josefin Sans"/>
                  <a:sym typeface="Josefin Sans"/>
                </a:rPr>
                <a:t>Week 9</a:t>
              </a:r>
            </a:p>
          </p:txBody>
        </p:sp>
      </p:grpSp>
      <p:grpSp>
        <p:nvGrpSpPr>
          <p:cNvPr id="17" name="Group 17">
            <a:extLst>
              <a:ext uri="{FF2B5EF4-FFF2-40B4-BE49-F238E27FC236}">
                <a16:creationId xmlns:a16="http://schemas.microsoft.com/office/drawing/2014/main" id="{AC59A183-C2AD-A3C4-8CA5-2B1EBFEEF354}"/>
              </a:ext>
            </a:extLst>
          </p:cNvPr>
          <p:cNvGrpSpPr/>
          <p:nvPr/>
        </p:nvGrpSpPr>
        <p:grpSpPr>
          <a:xfrm>
            <a:off x="9559376" y="3492473"/>
            <a:ext cx="2226225" cy="754824"/>
            <a:chOff x="0" y="-104775"/>
            <a:chExt cx="4452449" cy="1509648"/>
          </a:xfrm>
        </p:grpSpPr>
        <p:sp>
          <p:nvSpPr>
            <p:cNvPr id="18" name="TextBox 18">
              <a:extLst>
                <a:ext uri="{FF2B5EF4-FFF2-40B4-BE49-F238E27FC236}">
                  <a16:creationId xmlns:a16="http://schemas.microsoft.com/office/drawing/2014/main" id="{CE281B59-CF8B-0732-BEEE-5FC8000770E7}"/>
                </a:ext>
              </a:extLst>
            </p:cNvPr>
            <p:cNvSpPr txBox="1"/>
            <p:nvPr/>
          </p:nvSpPr>
          <p:spPr>
            <a:xfrm>
              <a:off x="4082" y="664797"/>
              <a:ext cx="4444285" cy="740076"/>
            </a:xfrm>
            <a:prstGeom prst="rect">
              <a:avLst/>
            </a:prstGeom>
          </p:spPr>
          <p:txBody>
            <a:bodyPr lIns="0" tIns="0" rIns="0" bIns="0" rtlCol="0" anchor="t">
              <a:spAutoFit/>
            </a:bodyPr>
            <a:lstStyle/>
            <a:p>
              <a:pPr algn="ctr">
                <a:lnSpc>
                  <a:spcPts val="3080"/>
                </a:lnSpc>
              </a:pPr>
              <a:r>
                <a:rPr lang="en-US" sz="1867" spc="112" dirty="0">
                  <a:solidFill>
                    <a:srgbClr val="204666"/>
                  </a:solidFill>
                  <a:latin typeface="Josefin Sans"/>
                  <a:ea typeface="Josefin Sans"/>
                  <a:cs typeface="Josefin Sans"/>
                  <a:sym typeface="Josefin Sans"/>
                </a:rPr>
                <a:t>Reflect</a:t>
              </a:r>
            </a:p>
          </p:txBody>
        </p:sp>
        <p:sp>
          <p:nvSpPr>
            <p:cNvPr id="19" name="TextBox 19">
              <a:extLst>
                <a:ext uri="{FF2B5EF4-FFF2-40B4-BE49-F238E27FC236}">
                  <a16:creationId xmlns:a16="http://schemas.microsoft.com/office/drawing/2014/main" id="{9A1AEEF1-EB5A-D347-4092-C0A6F59EC052}"/>
                </a:ext>
              </a:extLst>
            </p:cNvPr>
            <p:cNvSpPr txBox="1"/>
            <p:nvPr/>
          </p:nvSpPr>
          <p:spPr>
            <a:xfrm>
              <a:off x="0" y="-104775"/>
              <a:ext cx="4452449" cy="701604"/>
            </a:xfrm>
            <a:prstGeom prst="rect">
              <a:avLst/>
            </a:prstGeom>
          </p:spPr>
          <p:txBody>
            <a:bodyPr lIns="0" tIns="0" rIns="0" bIns="0" rtlCol="0" anchor="t">
              <a:spAutoFit/>
            </a:bodyPr>
            <a:lstStyle/>
            <a:p>
              <a:pPr algn="ctr">
                <a:lnSpc>
                  <a:spcPts val="2949"/>
                </a:lnSpc>
              </a:pPr>
              <a:r>
                <a:rPr lang="en-US" sz="1867" spc="243" dirty="0">
                  <a:solidFill>
                    <a:srgbClr val="967A65"/>
                  </a:solidFill>
                  <a:latin typeface="Josefin Sans"/>
                  <a:ea typeface="Josefin Sans"/>
                  <a:cs typeface="Josefin Sans"/>
                  <a:sym typeface="Josefin Sans"/>
                </a:rPr>
                <a:t>Week 10</a:t>
              </a:r>
            </a:p>
          </p:txBody>
        </p:sp>
      </p:grpSp>
      <p:grpSp>
        <p:nvGrpSpPr>
          <p:cNvPr id="20" name="Group 20">
            <a:extLst>
              <a:ext uri="{FF2B5EF4-FFF2-40B4-BE49-F238E27FC236}">
                <a16:creationId xmlns:a16="http://schemas.microsoft.com/office/drawing/2014/main" id="{160C8F8D-AB28-AFC9-15D5-96E79A8D927E}"/>
              </a:ext>
            </a:extLst>
          </p:cNvPr>
          <p:cNvGrpSpPr/>
          <p:nvPr/>
        </p:nvGrpSpPr>
        <p:grpSpPr>
          <a:xfrm>
            <a:off x="546100" y="3492473"/>
            <a:ext cx="2226225" cy="1104092"/>
            <a:chOff x="0" y="-104775"/>
            <a:chExt cx="4452449" cy="2208184"/>
          </a:xfrm>
        </p:grpSpPr>
        <p:sp>
          <p:nvSpPr>
            <p:cNvPr id="21" name="TextBox 21">
              <a:extLst>
                <a:ext uri="{FF2B5EF4-FFF2-40B4-BE49-F238E27FC236}">
                  <a16:creationId xmlns:a16="http://schemas.microsoft.com/office/drawing/2014/main" id="{A1B59F59-0C78-6D36-EA2C-10D8ECCAFC77}"/>
                </a:ext>
              </a:extLst>
            </p:cNvPr>
            <p:cNvSpPr txBox="1"/>
            <p:nvPr/>
          </p:nvSpPr>
          <p:spPr>
            <a:xfrm>
              <a:off x="4082" y="702897"/>
              <a:ext cx="4444285" cy="1400512"/>
            </a:xfrm>
            <a:prstGeom prst="rect">
              <a:avLst/>
            </a:prstGeom>
          </p:spPr>
          <p:txBody>
            <a:bodyPr lIns="0" tIns="0" rIns="0" bIns="0" rtlCol="0" anchor="t">
              <a:spAutoFit/>
            </a:bodyPr>
            <a:lstStyle/>
            <a:p>
              <a:pPr algn="ctr">
                <a:lnSpc>
                  <a:spcPts val="2800"/>
                </a:lnSpc>
              </a:pPr>
              <a:r>
                <a:rPr lang="en-US" sz="1867" spc="112" dirty="0">
                  <a:solidFill>
                    <a:srgbClr val="204666"/>
                  </a:solidFill>
                  <a:latin typeface="Josefin Sans"/>
                  <a:ea typeface="Josefin Sans"/>
                  <a:cs typeface="Josefin Sans"/>
                  <a:sym typeface="Josefin Sans"/>
                </a:rPr>
                <a:t>Test and </a:t>
              </a:r>
              <a:br>
                <a:rPr lang="en-US" sz="1867" spc="112" dirty="0">
                  <a:solidFill>
                    <a:srgbClr val="204666"/>
                  </a:solidFill>
                  <a:latin typeface="Josefin Sans"/>
                  <a:ea typeface="Josefin Sans"/>
                  <a:cs typeface="Josefin Sans"/>
                  <a:sym typeface="Josefin Sans"/>
                </a:rPr>
              </a:br>
              <a:r>
                <a:rPr lang="en-US" sz="1867" spc="112" dirty="0">
                  <a:solidFill>
                    <a:srgbClr val="204666"/>
                  </a:solidFill>
                  <a:latin typeface="Josefin Sans"/>
                  <a:ea typeface="Josefin Sans"/>
                  <a:cs typeface="Josefin Sans"/>
                  <a:sym typeface="Josefin Sans"/>
                </a:rPr>
                <a:t>improve</a:t>
              </a:r>
            </a:p>
          </p:txBody>
        </p:sp>
        <p:sp>
          <p:nvSpPr>
            <p:cNvPr id="22" name="TextBox 22">
              <a:extLst>
                <a:ext uri="{FF2B5EF4-FFF2-40B4-BE49-F238E27FC236}">
                  <a16:creationId xmlns:a16="http://schemas.microsoft.com/office/drawing/2014/main" id="{D640CBBA-CC7B-BC4C-109A-467FE05890E0}"/>
                </a:ext>
              </a:extLst>
            </p:cNvPr>
            <p:cNvSpPr txBox="1"/>
            <p:nvPr/>
          </p:nvSpPr>
          <p:spPr>
            <a:xfrm>
              <a:off x="0" y="-104775"/>
              <a:ext cx="4452449" cy="701604"/>
            </a:xfrm>
            <a:prstGeom prst="rect">
              <a:avLst/>
            </a:prstGeom>
          </p:spPr>
          <p:txBody>
            <a:bodyPr lIns="0" tIns="0" rIns="0" bIns="0" rtlCol="0" anchor="t">
              <a:spAutoFit/>
            </a:bodyPr>
            <a:lstStyle/>
            <a:p>
              <a:pPr algn="ctr">
                <a:lnSpc>
                  <a:spcPts val="2949"/>
                </a:lnSpc>
              </a:pPr>
              <a:r>
                <a:rPr lang="en-US" sz="1867" spc="243" dirty="0">
                  <a:solidFill>
                    <a:srgbClr val="967A65"/>
                  </a:solidFill>
                  <a:latin typeface="Josefin Sans"/>
                  <a:ea typeface="Josefin Sans"/>
                  <a:cs typeface="Josefin Sans"/>
                  <a:sym typeface="Josefin Sans"/>
                </a:rPr>
                <a:t>Week 6</a:t>
              </a:r>
            </a:p>
          </p:txBody>
        </p:sp>
      </p:grpSp>
      <p:grpSp>
        <p:nvGrpSpPr>
          <p:cNvPr id="23" name="Group 23">
            <a:extLst>
              <a:ext uri="{FF2B5EF4-FFF2-40B4-BE49-F238E27FC236}">
                <a16:creationId xmlns:a16="http://schemas.microsoft.com/office/drawing/2014/main" id="{7D3AFE95-11A1-50AB-3138-7489503E6051}"/>
              </a:ext>
            </a:extLst>
          </p:cNvPr>
          <p:cNvGrpSpPr/>
          <p:nvPr/>
        </p:nvGrpSpPr>
        <p:grpSpPr>
          <a:xfrm>
            <a:off x="1548088" y="2966748"/>
            <a:ext cx="222250" cy="222250"/>
            <a:chOff x="0" y="0"/>
            <a:chExt cx="6350000" cy="6350000"/>
          </a:xfrm>
        </p:grpSpPr>
        <p:sp>
          <p:nvSpPr>
            <p:cNvPr id="24" name="Freeform 24">
              <a:extLst>
                <a:ext uri="{FF2B5EF4-FFF2-40B4-BE49-F238E27FC236}">
                  <a16:creationId xmlns:a16="http://schemas.microsoft.com/office/drawing/2014/main" id="{32FC85F8-01D9-9C30-2D7D-1D8CAB2A309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4666"/>
            </a:solidFill>
          </p:spPr>
          <p:txBody>
            <a:bodyPr/>
            <a:lstStyle/>
            <a:p>
              <a:endParaRPr lang="en-AU" sz="1200"/>
            </a:p>
          </p:txBody>
        </p:sp>
      </p:grpSp>
      <p:grpSp>
        <p:nvGrpSpPr>
          <p:cNvPr id="25" name="Group 25">
            <a:extLst>
              <a:ext uri="{FF2B5EF4-FFF2-40B4-BE49-F238E27FC236}">
                <a16:creationId xmlns:a16="http://schemas.microsoft.com/office/drawing/2014/main" id="{F30EA353-FC96-D550-3E8F-05030AED6E99}"/>
              </a:ext>
            </a:extLst>
          </p:cNvPr>
          <p:cNvGrpSpPr/>
          <p:nvPr/>
        </p:nvGrpSpPr>
        <p:grpSpPr>
          <a:xfrm>
            <a:off x="3801406" y="2966748"/>
            <a:ext cx="222250" cy="222250"/>
            <a:chOff x="0" y="0"/>
            <a:chExt cx="6350000" cy="6350000"/>
          </a:xfrm>
        </p:grpSpPr>
        <p:sp>
          <p:nvSpPr>
            <p:cNvPr id="26" name="Freeform 26">
              <a:extLst>
                <a:ext uri="{FF2B5EF4-FFF2-40B4-BE49-F238E27FC236}">
                  <a16:creationId xmlns:a16="http://schemas.microsoft.com/office/drawing/2014/main" id="{DE056CFC-8BB1-BFF7-3F9A-3C7042C6813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4666"/>
            </a:solidFill>
          </p:spPr>
          <p:txBody>
            <a:bodyPr/>
            <a:lstStyle/>
            <a:p>
              <a:endParaRPr lang="en-AU" sz="1200"/>
            </a:p>
          </p:txBody>
        </p:sp>
      </p:grpSp>
      <p:grpSp>
        <p:nvGrpSpPr>
          <p:cNvPr id="27" name="Group 27">
            <a:extLst>
              <a:ext uri="{FF2B5EF4-FFF2-40B4-BE49-F238E27FC236}">
                <a16:creationId xmlns:a16="http://schemas.microsoft.com/office/drawing/2014/main" id="{7FA339EE-E753-33B1-AA1B-B14EAFF97C5F}"/>
              </a:ext>
            </a:extLst>
          </p:cNvPr>
          <p:cNvGrpSpPr/>
          <p:nvPr/>
        </p:nvGrpSpPr>
        <p:grpSpPr>
          <a:xfrm>
            <a:off x="6054726" y="2966748"/>
            <a:ext cx="222250" cy="222250"/>
            <a:chOff x="0" y="0"/>
            <a:chExt cx="6350000" cy="6350000"/>
          </a:xfrm>
        </p:grpSpPr>
        <p:sp>
          <p:nvSpPr>
            <p:cNvPr id="28" name="Freeform 28">
              <a:extLst>
                <a:ext uri="{FF2B5EF4-FFF2-40B4-BE49-F238E27FC236}">
                  <a16:creationId xmlns:a16="http://schemas.microsoft.com/office/drawing/2014/main" id="{A4213E8F-BBCE-8360-BAE6-28DA77018DB9}"/>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4666"/>
            </a:solidFill>
          </p:spPr>
          <p:txBody>
            <a:bodyPr/>
            <a:lstStyle/>
            <a:p>
              <a:endParaRPr lang="en-AU" sz="1200"/>
            </a:p>
          </p:txBody>
        </p:sp>
      </p:grpSp>
      <p:grpSp>
        <p:nvGrpSpPr>
          <p:cNvPr id="29" name="Group 29">
            <a:extLst>
              <a:ext uri="{FF2B5EF4-FFF2-40B4-BE49-F238E27FC236}">
                <a16:creationId xmlns:a16="http://schemas.microsoft.com/office/drawing/2014/main" id="{718A1E30-1C9F-7DFD-D004-8FDD196553E3}"/>
              </a:ext>
            </a:extLst>
          </p:cNvPr>
          <p:cNvGrpSpPr/>
          <p:nvPr/>
        </p:nvGrpSpPr>
        <p:grpSpPr>
          <a:xfrm>
            <a:off x="10561363" y="2966748"/>
            <a:ext cx="222250" cy="222250"/>
            <a:chOff x="0" y="0"/>
            <a:chExt cx="6350000" cy="6350000"/>
          </a:xfrm>
        </p:grpSpPr>
        <p:sp>
          <p:nvSpPr>
            <p:cNvPr id="30" name="Freeform 30">
              <a:extLst>
                <a:ext uri="{FF2B5EF4-FFF2-40B4-BE49-F238E27FC236}">
                  <a16:creationId xmlns:a16="http://schemas.microsoft.com/office/drawing/2014/main" id="{C9137268-C0E3-C70F-23ED-D5AF21FCCB4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4666"/>
            </a:solidFill>
          </p:spPr>
          <p:txBody>
            <a:bodyPr/>
            <a:lstStyle/>
            <a:p>
              <a:endParaRPr lang="en-AU" sz="1200"/>
            </a:p>
          </p:txBody>
        </p:sp>
      </p:grpSp>
      <p:grpSp>
        <p:nvGrpSpPr>
          <p:cNvPr id="31" name="Group 31">
            <a:extLst>
              <a:ext uri="{FF2B5EF4-FFF2-40B4-BE49-F238E27FC236}">
                <a16:creationId xmlns:a16="http://schemas.microsoft.com/office/drawing/2014/main" id="{18EBD260-415A-B81B-145C-00E191DF6208}"/>
              </a:ext>
            </a:extLst>
          </p:cNvPr>
          <p:cNvGrpSpPr/>
          <p:nvPr/>
        </p:nvGrpSpPr>
        <p:grpSpPr>
          <a:xfrm>
            <a:off x="8308044" y="2966748"/>
            <a:ext cx="222250" cy="222250"/>
            <a:chOff x="0" y="0"/>
            <a:chExt cx="6350000" cy="6350000"/>
          </a:xfrm>
        </p:grpSpPr>
        <p:sp>
          <p:nvSpPr>
            <p:cNvPr id="32" name="Freeform 32">
              <a:extLst>
                <a:ext uri="{FF2B5EF4-FFF2-40B4-BE49-F238E27FC236}">
                  <a16:creationId xmlns:a16="http://schemas.microsoft.com/office/drawing/2014/main" id="{F90D6287-D4EE-E303-9ABC-A1A2E4638AC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04666"/>
            </a:solidFill>
          </p:spPr>
          <p:txBody>
            <a:bodyPr/>
            <a:lstStyle/>
            <a:p>
              <a:endParaRPr lang="en-AU" sz="1200"/>
            </a:p>
          </p:txBody>
        </p:sp>
      </p:grpSp>
      <p:pic>
        <p:nvPicPr>
          <p:cNvPr id="33" name="Picture 32">
            <a:extLst>
              <a:ext uri="{FF2B5EF4-FFF2-40B4-BE49-F238E27FC236}">
                <a16:creationId xmlns:a16="http://schemas.microsoft.com/office/drawing/2014/main" id="{AEE1877C-F20F-70E8-789F-3109061B8B23}"/>
              </a:ext>
            </a:extLst>
          </p:cNvPr>
          <p:cNvPicPr>
            <a:picLocks noChangeAspect="1"/>
          </p:cNvPicPr>
          <p:nvPr/>
        </p:nvPicPr>
        <p:blipFill>
          <a:blip r:embed="rId2"/>
          <a:stretch>
            <a:fillRect/>
          </a:stretch>
        </p:blipFill>
        <p:spPr>
          <a:xfrm>
            <a:off x="10672488" y="5399918"/>
            <a:ext cx="1340832" cy="1350765"/>
          </a:xfrm>
          <a:prstGeom prst="rect">
            <a:avLst/>
          </a:prstGeom>
        </p:spPr>
      </p:pic>
      <p:sp>
        <p:nvSpPr>
          <p:cNvPr id="34" name="TextBox 33">
            <a:extLst>
              <a:ext uri="{FF2B5EF4-FFF2-40B4-BE49-F238E27FC236}">
                <a16:creationId xmlns:a16="http://schemas.microsoft.com/office/drawing/2014/main" id="{9691D80D-A253-8468-5FD2-6AF78E307673}"/>
              </a:ext>
            </a:extLst>
          </p:cNvPr>
          <p:cNvSpPr txBox="1"/>
          <p:nvPr/>
        </p:nvSpPr>
        <p:spPr>
          <a:xfrm>
            <a:off x="5858731" y="908925"/>
            <a:ext cx="3082677" cy="369332"/>
          </a:xfrm>
          <a:custGeom>
            <a:avLst/>
            <a:gdLst>
              <a:gd name="connsiteX0" fmla="*/ 0 w 3082677"/>
              <a:gd name="connsiteY0" fmla="*/ 0 h 369332"/>
              <a:gd name="connsiteX1" fmla="*/ 585709 w 3082677"/>
              <a:gd name="connsiteY1" fmla="*/ 0 h 369332"/>
              <a:gd name="connsiteX2" fmla="*/ 1233071 w 3082677"/>
              <a:gd name="connsiteY2" fmla="*/ 0 h 369332"/>
              <a:gd name="connsiteX3" fmla="*/ 1757126 w 3082677"/>
              <a:gd name="connsiteY3" fmla="*/ 0 h 369332"/>
              <a:gd name="connsiteX4" fmla="*/ 2373661 w 3082677"/>
              <a:gd name="connsiteY4" fmla="*/ 0 h 369332"/>
              <a:gd name="connsiteX5" fmla="*/ 3082677 w 3082677"/>
              <a:gd name="connsiteY5" fmla="*/ 0 h 369332"/>
              <a:gd name="connsiteX6" fmla="*/ 3082677 w 3082677"/>
              <a:gd name="connsiteY6" fmla="*/ 369332 h 369332"/>
              <a:gd name="connsiteX7" fmla="*/ 2496968 w 3082677"/>
              <a:gd name="connsiteY7" fmla="*/ 369332 h 369332"/>
              <a:gd name="connsiteX8" fmla="*/ 1880433 w 3082677"/>
              <a:gd name="connsiteY8" fmla="*/ 369332 h 369332"/>
              <a:gd name="connsiteX9" fmla="*/ 1325551 w 3082677"/>
              <a:gd name="connsiteY9" fmla="*/ 369332 h 369332"/>
              <a:gd name="connsiteX10" fmla="*/ 801496 w 3082677"/>
              <a:gd name="connsiteY10" fmla="*/ 369332 h 369332"/>
              <a:gd name="connsiteX11" fmla="*/ 0 w 3082677"/>
              <a:gd name="connsiteY11" fmla="*/ 369332 h 369332"/>
              <a:gd name="connsiteX12" fmla="*/ 0 w 3082677"/>
              <a:gd name="connsiteY1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2677" h="369332" extrusionOk="0">
                <a:moveTo>
                  <a:pt x="0" y="0"/>
                </a:moveTo>
                <a:cubicBezTo>
                  <a:pt x="165189" y="11441"/>
                  <a:pt x="447159" y="19806"/>
                  <a:pt x="585709" y="0"/>
                </a:cubicBezTo>
                <a:cubicBezTo>
                  <a:pt x="724259" y="-19806"/>
                  <a:pt x="1084682" y="5079"/>
                  <a:pt x="1233071" y="0"/>
                </a:cubicBezTo>
                <a:cubicBezTo>
                  <a:pt x="1381460" y="-5079"/>
                  <a:pt x="1647481" y="-5855"/>
                  <a:pt x="1757126" y="0"/>
                </a:cubicBezTo>
                <a:cubicBezTo>
                  <a:pt x="1866771" y="5855"/>
                  <a:pt x="2126737" y="-21105"/>
                  <a:pt x="2373661" y="0"/>
                </a:cubicBezTo>
                <a:cubicBezTo>
                  <a:pt x="2620586" y="21105"/>
                  <a:pt x="2872941" y="27358"/>
                  <a:pt x="3082677" y="0"/>
                </a:cubicBezTo>
                <a:cubicBezTo>
                  <a:pt x="3072780" y="106152"/>
                  <a:pt x="3086846" y="276176"/>
                  <a:pt x="3082677" y="369332"/>
                </a:cubicBezTo>
                <a:cubicBezTo>
                  <a:pt x="2817427" y="345709"/>
                  <a:pt x="2708152" y="382011"/>
                  <a:pt x="2496968" y="369332"/>
                </a:cubicBezTo>
                <a:cubicBezTo>
                  <a:pt x="2285784" y="356653"/>
                  <a:pt x="2153143" y="342839"/>
                  <a:pt x="1880433" y="369332"/>
                </a:cubicBezTo>
                <a:cubicBezTo>
                  <a:pt x="1607723" y="395825"/>
                  <a:pt x="1582842" y="365533"/>
                  <a:pt x="1325551" y="369332"/>
                </a:cubicBezTo>
                <a:cubicBezTo>
                  <a:pt x="1068260" y="373131"/>
                  <a:pt x="1043066" y="389366"/>
                  <a:pt x="801496" y="369332"/>
                </a:cubicBezTo>
                <a:cubicBezTo>
                  <a:pt x="559926" y="349298"/>
                  <a:pt x="168340" y="359435"/>
                  <a:pt x="0" y="369332"/>
                </a:cubicBezTo>
                <a:cubicBezTo>
                  <a:pt x="-4957" y="247352"/>
                  <a:pt x="14820" y="148443"/>
                  <a:pt x="0" y="0"/>
                </a:cubicBezTo>
                <a:close/>
              </a:path>
            </a:pathLst>
          </a:custGeom>
          <a:noFill/>
          <a:ln w="57150">
            <a:solidFill>
              <a:schemeClr val="accent1"/>
            </a:solidFill>
            <a:extLst>
              <a:ext uri="{C807C97D-BFC1-408E-A445-0C87EB9F89A2}">
                <ask:lineSketchStyleProps xmlns:ask="http://schemas.microsoft.com/office/drawing/2018/sketchyshapes" sd="1753763151">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AU" b="1" dirty="0">
                <a:latin typeface="Josefin Sans" pitchFamily="2" charset="0"/>
              </a:rPr>
              <a:t>EDIT TO SUIT CONTEXT</a:t>
            </a:r>
          </a:p>
        </p:txBody>
      </p:sp>
      <p:grpSp>
        <p:nvGrpSpPr>
          <p:cNvPr id="35" name="Group 8">
            <a:extLst>
              <a:ext uri="{FF2B5EF4-FFF2-40B4-BE49-F238E27FC236}">
                <a16:creationId xmlns:a16="http://schemas.microsoft.com/office/drawing/2014/main" id="{802033D8-3043-CBF0-72D0-63D41FC19634}"/>
              </a:ext>
            </a:extLst>
          </p:cNvPr>
          <p:cNvGrpSpPr/>
          <p:nvPr/>
        </p:nvGrpSpPr>
        <p:grpSpPr>
          <a:xfrm>
            <a:off x="5048656" y="3493198"/>
            <a:ext cx="2226225" cy="1822238"/>
            <a:chOff x="0" y="-104775"/>
            <a:chExt cx="4452449" cy="3644476"/>
          </a:xfrm>
        </p:grpSpPr>
        <p:sp>
          <p:nvSpPr>
            <p:cNvPr id="36" name="TextBox 9">
              <a:extLst>
                <a:ext uri="{FF2B5EF4-FFF2-40B4-BE49-F238E27FC236}">
                  <a16:creationId xmlns:a16="http://schemas.microsoft.com/office/drawing/2014/main" id="{BB8A0AC4-2053-025E-1ABB-AF71C8579F73}"/>
                </a:ext>
              </a:extLst>
            </p:cNvPr>
            <p:cNvSpPr txBox="1"/>
            <p:nvPr/>
          </p:nvSpPr>
          <p:spPr>
            <a:xfrm>
              <a:off x="4082" y="702897"/>
              <a:ext cx="4444285" cy="2836804"/>
            </a:xfrm>
            <a:prstGeom prst="rect">
              <a:avLst/>
            </a:prstGeom>
          </p:spPr>
          <p:txBody>
            <a:bodyPr lIns="0" tIns="0" rIns="0" bIns="0" rtlCol="0" anchor="t">
              <a:spAutoFit/>
            </a:bodyPr>
            <a:lstStyle/>
            <a:p>
              <a:pPr algn="ctr">
                <a:lnSpc>
                  <a:spcPts val="2800"/>
                </a:lnSpc>
              </a:pPr>
              <a:r>
                <a:rPr lang="en-US" sz="1867" spc="112" dirty="0">
                  <a:solidFill>
                    <a:srgbClr val="204666"/>
                  </a:solidFill>
                  <a:latin typeface="Josefin Sans"/>
                  <a:ea typeface="Josefin Sans"/>
                  <a:cs typeface="Josefin Sans"/>
                  <a:sym typeface="Josefin Sans"/>
                </a:rPr>
                <a:t>Competition- Wednesday</a:t>
              </a:r>
            </a:p>
            <a:p>
              <a:pPr algn="ctr">
                <a:lnSpc>
                  <a:spcPts val="2800"/>
                </a:lnSpc>
              </a:pPr>
              <a:r>
                <a:rPr lang="en-US" sz="1867" spc="112" dirty="0">
                  <a:solidFill>
                    <a:srgbClr val="204666"/>
                  </a:solidFill>
                  <a:latin typeface="Josefin Sans"/>
                  <a:ea typeface="Josefin Sans"/>
                  <a:cs typeface="Josefin Sans"/>
                  <a:sym typeface="Josefin Sans"/>
                </a:rPr>
                <a:t>School Race- Thursday</a:t>
              </a:r>
            </a:p>
          </p:txBody>
        </p:sp>
        <p:sp>
          <p:nvSpPr>
            <p:cNvPr id="37" name="TextBox 10">
              <a:extLst>
                <a:ext uri="{FF2B5EF4-FFF2-40B4-BE49-F238E27FC236}">
                  <a16:creationId xmlns:a16="http://schemas.microsoft.com/office/drawing/2014/main" id="{A24D0903-71FE-2549-E711-76C7684D3B5A}"/>
                </a:ext>
              </a:extLst>
            </p:cNvPr>
            <p:cNvSpPr txBox="1"/>
            <p:nvPr/>
          </p:nvSpPr>
          <p:spPr>
            <a:xfrm>
              <a:off x="0" y="-104775"/>
              <a:ext cx="4452449" cy="701604"/>
            </a:xfrm>
            <a:prstGeom prst="rect">
              <a:avLst/>
            </a:prstGeom>
          </p:spPr>
          <p:txBody>
            <a:bodyPr lIns="0" tIns="0" rIns="0" bIns="0" rtlCol="0" anchor="t">
              <a:spAutoFit/>
            </a:bodyPr>
            <a:lstStyle/>
            <a:p>
              <a:pPr algn="ctr">
                <a:lnSpc>
                  <a:spcPts val="2949"/>
                </a:lnSpc>
              </a:pPr>
              <a:r>
                <a:rPr lang="en-US" sz="1867" spc="243" dirty="0">
                  <a:solidFill>
                    <a:srgbClr val="967A65"/>
                  </a:solidFill>
                  <a:latin typeface="Josefin Sans"/>
                  <a:ea typeface="Josefin Sans"/>
                  <a:cs typeface="Josefin Sans"/>
                  <a:sym typeface="Josefin Sans"/>
                </a:rPr>
                <a:t>Week 8</a:t>
              </a:r>
            </a:p>
          </p:txBody>
        </p:sp>
      </p:grpSp>
    </p:spTree>
    <p:extLst>
      <p:ext uri="{BB962C8B-B14F-4D97-AF65-F5344CB8AC3E}">
        <p14:creationId xmlns:p14="http://schemas.microsoft.com/office/powerpoint/2010/main" val="988124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11" b="-9111"/>
            </a:stretch>
          </a:blipFill>
        </p:spPr>
        <p:txBody>
          <a:bodyPr/>
          <a:lstStyle/>
          <a:p>
            <a:endParaRPr lang="en-AU" sz="1200"/>
          </a:p>
        </p:txBody>
      </p:sp>
      <p:grpSp>
        <p:nvGrpSpPr>
          <p:cNvPr id="3" name="Group 3"/>
          <p:cNvGrpSpPr/>
          <p:nvPr/>
        </p:nvGrpSpPr>
        <p:grpSpPr>
          <a:xfrm>
            <a:off x="-476250" y="1727200"/>
            <a:ext cx="13144500" cy="3403600"/>
            <a:chOff x="0" y="0"/>
            <a:chExt cx="26289000" cy="6807200"/>
          </a:xfrm>
        </p:grpSpPr>
        <p:sp>
          <p:nvSpPr>
            <p:cNvPr id="4" name="AutoShape 4"/>
            <p:cNvSpPr/>
            <p:nvPr/>
          </p:nvSpPr>
          <p:spPr>
            <a:xfrm>
              <a:off x="0" y="0"/>
              <a:ext cx="26289000" cy="6807200"/>
            </a:xfrm>
            <a:prstGeom prst="rect">
              <a:avLst/>
            </a:prstGeom>
            <a:solidFill>
              <a:srgbClr val="FBFDFE">
                <a:alpha val="89804"/>
              </a:srgbClr>
            </a:solidFill>
          </p:spPr>
          <p:txBody>
            <a:bodyPr/>
            <a:lstStyle/>
            <a:p>
              <a:endParaRPr lang="en-AU" sz="1200"/>
            </a:p>
          </p:txBody>
        </p:sp>
        <p:sp>
          <p:nvSpPr>
            <p:cNvPr id="5" name="TextBox 5"/>
            <p:cNvSpPr txBox="1"/>
            <p:nvPr/>
          </p:nvSpPr>
          <p:spPr>
            <a:xfrm>
              <a:off x="4893262" y="1483172"/>
              <a:ext cx="16502478" cy="1347934"/>
            </a:xfrm>
            <a:prstGeom prst="rect">
              <a:avLst/>
            </a:prstGeom>
          </p:spPr>
          <p:txBody>
            <a:bodyPr lIns="0" tIns="0" rIns="0" bIns="0" rtlCol="0" anchor="t">
              <a:spAutoFit/>
            </a:bodyPr>
            <a:lstStyle/>
            <a:p>
              <a:pPr algn="ctr">
                <a:lnSpc>
                  <a:spcPts val="5334"/>
                </a:lnSpc>
              </a:pPr>
              <a:r>
                <a:rPr lang="en-US" sz="4267" spc="85" dirty="0">
                  <a:solidFill>
                    <a:srgbClr val="967A65"/>
                  </a:solidFill>
                  <a:latin typeface="Josefin Sans"/>
                  <a:ea typeface="Josefin Sans"/>
                  <a:cs typeface="Josefin Sans"/>
                  <a:sym typeface="Josefin Sans"/>
                </a:rPr>
                <a:t>Lesson 2</a:t>
              </a:r>
            </a:p>
          </p:txBody>
        </p:sp>
        <p:sp>
          <p:nvSpPr>
            <p:cNvPr id="6" name="TextBox 6"/>
            <p:cNvSpPr txBox="1"/>
            <p:nvPr/>
          </p:nvSpPr>
          <p:spPr>
            <a:xfrm>
              <a:off x="7769200" y="3235884"/>
              <a:ext cx="10750604" cy="701604"/>
            </a:xfrm>
            <a:prstGeom prst="rect">
              <a:avLst/>
            </a:prstGeom>
          </p:spPr>
          <p:txBody>
            <a:bodyPr lIns="0" tIns="0" rIns="0" bIns="0" rtlCol="0" anchor="t">
              <a:spAutoFit/>
            </a:bodyPr>
            <a:lstStyle/>
            <a:p>
              <a:pPr algn="ctr">
                <a:lnSpc>
                  <a:spcPts val="2949"/>
                </a:lnSpc>
              </a:pPr>
              <a:endParaRPr lang="en-US" sz="1867" spc="243" dirty="0">
                <a:solidFill>
                  <a:srgbClr val="204666"/>
                </a:solidFill>
                <a:latin typeface="Josefin Sans"/>
                <a:ea typeface="Josefin Sans"/>
                <a:cs typeface="Josefin Sans"/>
                <a:sym typeface="Josefin Sans"/>
              </a:endParaRPr>
            </a:p>
          </p:txBody>
        </p:sp>
        <p:sp>
          <p:nvSpPr>
            <p:cNvPr id="7" name="AutoShape 7"/>
            <p:cNvSpPr/>
            <p:nvPr/>
          </p:nvSpPr>
          <p:spPr>
            <a:xfrm>
              <a:off x="12385618" y="5142014"/>
              <a:ext cx="1517766" cy="124866"/>
            </a:xfrm>
            <a:prstGeom prst="rect">
              <a:avLst/>
            </a:prstGeom>
            <a:solidFill>
              <a:srgbClr val="967A65"/>
            </a:solidFill>
          </p:spPr>
          <p:txBody>
            <a:bodyPr/>
            <a:lstStyle/>
            <a:p>
              <a:endParaRPr lang="en-AU" sz="1200"/>
            </a:p>
          </p:txBody>
        </p:sp>
      </p:grpSp>
      <p:sp>
        <p:nvSpPr>
          <p:cNvPr id="8" name="Freeform 5">
            <a:extLst>
              <a:ext uri="{FF2B5EF4-FFF2-40B4-BE49-F238E27FC236}">
                <a16:creationId xmlns:a16="http://schemas.microsoft.com/office/drawing/2014/main" id="{9FF8724A-1C9E-018F-58F6-31D487E2AE90}"/>
              </a:ext>
            </a:extLst>
          </p:cNvPr>
          <p:cNvSpPr/>
          <p:nvPr/>
        </p:nvSpPr>
        <p:spPr>
          <a:xfrm>
            <a:off x="5823531" y="3310054"/>
            <a:ext cx="544937" cy="687022"/>
          </a:xfrm>
          <a:custGeom>
            <a:avLst/>
            <a:gdLst/>
            <a:ahLst/>
            <a:cxnLst/>
            <a:rect l="l" t="t" r="r" b="b"/>
            <a:pathLst>
              <a:path w="1089875" h="1374044">
                <a:moveTo>
                  <a:pt x="0" y="0"/>
                </a:moveTo>
                <a:lnTo>
                  <a:pt x="1089875" y="0"/>
                </a:lnTo>
                <a:lnTo>
                  <a:pt x="1089875" y="1374044"/>
                </a:lnTo>
                <a:lnTo>
                  <a:pt x="0" y="1374044"/>
                </a:lnTo>
                <a:lnTo>
                  <a:pt x="0" y="0"/>
                </a:lnTo>
                <a:close/>
              </a:path>
            </a:pathLst>
          </a:custGeom>
          <a:blipFill>
            <a:blip r:embed="rId4">
              <a:extLst>
                <a:ext uri="{96DAC541-7B7A-43D3-8B79-37D633B846F1}">
                  <asvg:svgBlip xmlns:asvg="http://schemas.microsoft.com/office/drawing/2016/SVG/main" r:embed="rId5"/>
                </a:ext>
              </a:extLst>
            </a:blip>
            <a:stretch>
              <a:fillRect l="-287" r="-287"/>
            </a:stretch>
          </a:blipFill>
        </p:spPr>
        <p:txBody>
          <a:bodyPr/>
          <a:lstStyle/>
          <a:p>
            <a:endParaRPr lang="en-AU" sz="1200"/>
          </a:p>
        </p:txBody>
      </p:sp>
    </p:spTree>
    <p:extLst>
      <p:ext uri="{BB962C8B-B14F-4D97-AF65-F5344CB8AC3E}">
        <p14:creationId xmlns:p14="http://schemas.microsoft.com/office/powerpoint/2010/main" val="1538373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5897D-2E10-93C7-8734-7032B51622A2}"/>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F91AEC9-EAC7-FB34-66D2-589CE40F2F3C}"/>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93F01E32-6CB2-4971-E542-2BEC9A4AE4E8}"/>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AB59F5B0-E3BB-99F7-D26C-B04512DE4FB6}"/>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Learning Intentions</a:t>
              </a:r>
            </a:p>
          </p:txBody>
        </p:sp>
        <p:sp>
          <p:nvSpPr>
            <p:cNvPr id="7" name="AutoShape 7">
              <a:extLst>
                <a:ext uri="{FF2B5EF4-FFF2-40B4-BE49-F238E27FC236}">
                  <a16:creationId xmlns:a16="http://schemas.microsoft.com/office/drawing/2014/main" id="{4E6CC53C-3A2C-7E1D-D086-45D2601B379B}"/>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6" name="TextBox 9">
            <a:extLst>
              <a:ext uri="{FF2B5EF4-FFF2-40B4-BE49-F238E27FC236}">
                <a16:creationId xmlns:a16="http://schemas.microsoft.com/office/drawing/2014/main" id="{BACF0670-02DF-5142-F982-E6652D5CC39A}"/>
              </a:ext>
            </a:extLst>
          </p:cNvPr>
          <p:cNvSpPr txBox="1"/>
          <p:nvPr/>
        </p:nvSpPr>
        <p:spPr>
          <a:xfrm>
            <a:off x="547577" y="1453773"/>
            <a:ext cx="11408735" cy="1380186"/>
          </a:xfrm>
          <a:prstGeom prst="rect">
            <a:avLst/>
          </a:prstGeom>
        </p:spPr>
        <p:txBody>
          <a:bodyPr wrap="square" lIns="0" tIns="0" rIns="0" bIns="0" rtlCol="0" anchor="t">
            <a:spAutoFit/>
          </a:bodyPr>
          <a:lstStyle/>
          <a:p>
            <a:pPr marL="342900" lvl="0" indent="-342900">
              <a:lnSpc>
                <a:spcPct val="115000"/>
              </a:lnSpc>
              <a:buFont typeface="Symbol" panose="05050102010706020507" pitchFamily="18" charset="2"/>
              <a:buChar char=""/>
            </a:pPr>
            <a:r>
              <a:rPr lang="en-AU" sz="1800" kern="100" dirty="0">
                <a:effectLst/>
                <a:latin typeface="Century Gothic" panose="020B0502020202020204" pitchFamily="34" charset="0"/>
                <a:ea typeface="Times New Roman" panose="02020603050405020304" pitchFamily="18" charset="0"/>
                <a:cs typeface="Aptos" panose="020B0004020202020204" pitchFamily="34" charset="0"/>
              </a:rPr>
              <a:t>Understand the basic principles of solar energy production </a:t>
            </a:r>
            <a:endParaRPr lang="en-AU" kern="100" dirty="0">
              <a:latin typeface="Century Gothic" panose="020B0502020202020204" pitchFamily="34" charset="0"/>
              <a:ea typeface="DengXian" panose="02010600030101010101" pitchFamily="2" charset="-122"/>
              <a:cs typeface="Cordia New" panose="020B0304020202020204" pitchFamily="34" charset="-34"/>
            </a:endParaRPr>
          </a:p>
          <a:p>
            <a:pPr marL="342900" lvl="0" indent="-342900">
              <a:lnSpc>
                <a:spcPct val="115000"/>
              </a:lnSpc>
              <a:buFont typeface="Symbol" panose="05050102010706020507" pitchFamily="18" charset="2"/>
              <a:buChar char=""/>
            </a:pPr>
            <a:r>
              <a:rPr lang="en-AU" sz="1800" kern="100" dirty="0">
                <a:effectLst/>
                <a:latin typeface="Century Gothic" panose="020B0502020202020204" pitchFamily="34" charset="0"/>
                <a:ea typeface="Times New Roman" panose="02020603050405020304" pitchFamily="18" charset="0"/>
                <a:cs typeface="Aptos" panose="020B0004020202020204" pitchFamily="34" charset="0"/>
              </a:rPr>
              <a:t>Identify concepts of buoyanc</a:t>
            </a:r>
            <a:r>
              <a:rPr lang="en-AU" sz="1800" kern="0" dirty="0">
                <a:effectLst/>
                <a:latin typeface="Century Gothic" panose="020B0502020202020204" pitchFamily="34" charset="0"/>
                <a:ea typeface="Times New Roman" panose="02020603050405020304" pitchFamily="18" charset="0"/>
                <a:cs typeface="Aptos" panose="020B0004020202020204" pitchFamily="34" charset="0"/>
              </a:rPr>
              <a:t>y</a:t>
            </a:r>
            <a:r>
              <a:rPr lang="en-AU" sz="1800" kern="100" dirty="0">
                <a:effectLst/>
                <a:latin typeface="Century Gothic" panose="020B0502020202020204" pitchFamily="34" charset="0"/>
                <a:ea typeface="Times New Roman" panose="02020603050405020304" pitchFamily="18" charset="0"/>
                <a:cs typeface="Aptos" panose="020B0004020202020204" pitchFamily="34" charset="0"/>
              </a:rPr>
              <a:t>, density and displacement</a:t>
            </a:r>
            <a:endParaRPr lang="en-AU" kern="100" dirty="0">
              <a:latin typeface="Century Gothic" panose="020B0502020202020204" pitchFamily="34" charset="0"/>
              <a:ea typeface="DengXian" panose="02010600030101010101" pitchFamily="2" charset="-122"/>
              <a:cs typeface="Cordia New" panose="020B0304020202020204" pitchFamily="34" charset="-34"/>
            </a:endParaRPr>
          </a:p>
          <a:p>
            <a:pPr marL="342900" lvl="0" indent="-342900">
              <a:lnSpc>
                <a:spcPct val="115000"/>
              </a:lnSpc>
              <a:spcAft>
                <a:spcPts val="800"/>
              </a:spcAft>
              <a:buFont typeface="Symbol" panose="05050102010706020507" pitchFamily="18" charset="2"/>
              <a:buChar char=""/>
            </a:pPr>
            <a:r>
              <a:rPr lang="en-AU" sz="1800" dirty="0">
                <a:effectLst/>
                <a:latin typeface="Century Gothic" panose="020B0502020202020204" pitchFamily="34" charset="0"/>
                <a:ea typeface="Times New Roman" panose="02020603050405020304" pitchFamily="18" charset="0"/>
                <a:cs typeface="Aptos" panose="020B0004020202020204" pitchFamily="34" charset="0"/>
              </a:rPr>
              <a:t>Create a clay boat, designed to carry a small weight </a:t>
            </a:r>
            <a:endParaRPr lang="en-GB" sz="1867" spc="56" dirty="0">
              <a:solidFill>
                <a:srgbClr val="204666"/>
              </a:solidFill>
              <a:latin typeface="Josefin Sans"/>
              <a:ea typeface="Josefin Sans"/>
              <a:cs typeface="Josefin Sans"/>
              <a:sym typeface="Josefin Sans"/>
            </a:endParaRPr>
          </a:p>
          <a:p>
            <a:pPr marL="342900" indent="-342900">
              <a:lnSpc>
                <a:spcPts val="2631"/>
              </a:lnSpc>
              <a:buFont typeface="Arial" panose="020B0604020202020204" pitchFamily="34" charset="0"/>
              <a:buChar char="•"/>
            </a:pPr>
            <a:endParaRPr lang="en-US" sz="1867" spc="56" dirty="0">
              <a:solidFill>
                <a:srgbClr val="204666"/>
              </a:solidFill>
              <a:latin typeface="Josefin Sans"/>
              <a:ea typeface="Josefin Sans"/>
              <a:cs typeface="Josefin Sans"/>
              <a:sym typeface="Josefin Sans"/>
            </a:endParaRPr>
          </a:p>
        </p:txBody>
      </p:sp>
    </p:spTree>
    <p:extLst>
      <p:ext uri="{BB962C8B-B14F-4D97-AF65-F5344CB8AC3E}">
        <p14:creationId xmlns:p14="http://schemas.microsoft.com/office/powerpoint/2010/main" val="1698138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9131" y="-407089"/>
            <a:ext cx="5188263" cy="7487139"/>
          </a:xfrm>
          <a:prstGeom prst="rect">
            <a:avLst/>
          </a:prstGeom>
          <a:solidFill>
            <a:srgbClr val="204666"/>
          </a:solidFill>
        </p:spPr>
        <p:txBody>
          <a:bodyPr/>
          <a:lstStyle/>
          <a:p>
            <a:endParaRPr lang="en-AU" sz="1200"/>
          </a:p>
        </p:txBody>
      </p:sp>
      <p:grpSp>
        <p:nvGrpSpPr>
          <p:cNvPr id="5" name="Group 5"/>
          <p:cNvGrpSpPr/>
          <p:nvPr/>
        </p:nvGrpSpPr>
        <p:grpSpPr>
          <a:xfrm>
            <a:off x="5144019" y="685800"/>
            <a:ext cx="6352185" cy="5319616"/>
            <a:chOff x="0" y="0"/>
            <a:chExt cx="12704371" cy="10639227"/>
          </a:xfrm>
        </p:grpSpPr>
        <p:sp>
          <p:nvSpPr>
            <p:cNvPr id="6" name="AutoShape 6"/>
            <p:cNvSpPr/>
            <p:nvPr/>
          </p:nvSpPr>
          <p:spPr>
            <a:xfrm>
              <a:off x="0" y="1485022"/>
              <a:ext cx="1517766" cy="124866"/>
            </a:xfrm>
            <a:prstGeom prst="rect">
              <a:avLst/>
            </a:prstGeom>
            <a:solidFill>
              <a:srgbClr val="967A65"/>
            </a:solidFill>
          </p:spPr>
          <p:txBody>
            <a:bodyPr/>
            <a:lstStyle/>
            <a:p>
              <a:endParaRPr lang="en-AU" sz="1200"/>
            </a:p>
          </p:txBody>
        </p:sp>
        <p:sp>
          <p:nvSpPr>
            <p:cNvPr id="7" name="TextBox 7"/>
            <p:cNvSpPr txBox="1"/>
            <p:nvPr/>
          </p:nvSpPr>
          <p:spPr>
            <a:xfrm>
              <a:off x="0" y="0"/>
              <a:ext cx="12704371"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Vocabulary</a:t>
              </a:r>
            </a:p>
          </p:txBody>
        </p:sp>
        <p:sp>
          <p:nvSpPr>
            <p:cNvPr id="9" name="TextBox 9"/>
            <p:cNvSpPr txBox="1"/>
            <p:nvPr/>
          </p:nvSpPr>
          <p:spPr>
            <a:xfrm>
              <a:off x="14904" y="1993145"/>
              <a:ext cx="12689467" cy="8646082"/>
            </a:xfrm>
            <a:prstGeom prst="rect">
              <a:avLst/>
            </a:prstGeom>
          </p:spPr>
          <p:txBody>
            <a:bodyPr lIns="0" tIns="0" rIns="0" bIns="0" rtlCol="0" anchor="t">
              <a:spAutoFit/>
            </a:bodyPr>
            <a:lstStyle/>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Circuit: A device that provides a path for electric current to flow</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Thermal Energy: heat energy</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Radiant Energy: light energy</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Reflection: bouncing energy back without absorbing it</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Absorption: take in heat energy</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Solar panel: collect sunlight and change radiant energy into electricity</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Solar Energy: Energy that comes directly from the sun</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Voltage: the difference in energy between two points</a:t>
              </a:r>
              <a:endParaRPr lang="en-US" sz="1867" spc="56" dirty="0">
                <a:solidFill>
                  <a:srgbClr val="204666"/>
                </a:solidFill>
                <a:latin typeface="Josefin Sans"/>
                <a:ea typeface="Josefin Sans"/>
                <a:cs typeface="Josefin Sans"/>
                <a:sym typeface="Josefin Sans"/>
              </a:endParaRPr>
            </a:p>
          </p:txBody>
        </p:sp>
      </p:grpSp>
      <p:pic>
        <p:nvPicPr>
          <p:cNvPr id="14" name="Picture 13" descr="A boat on the water&#10;&#10;Description automatically generated">
            <a:extLst>
              <a:ext uri="{FF2B5EF4-FFF2-40B4-BE49-F238E27FC236}">
                <a16:creationId xmlns:a16="http://schemas.microsoft.com/office/drawing/2014/main" id="{FA9D83ED-A4F6-0370-FE38-2C8BC848A8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94185" y="1765863"/>
            <a:ext cx="6023317" cy="3141233"/>
          </a:xfrm>
          <a:prstGeom prst="rect">
            <a:avLst/>
          </a:prstGeom>
        </p:spPr>
      </p:pic>
      <p:pic>
        <p:nvPicPr>
          <p:cNvPr id="16" name="Picture 15">
            <a:extLst>
              <a:ext uri="{FF2B5EF4-FFF2-40B4-BE49-F238E27FC236}">
                <a16:creationId xmlns:a16="http://schemas.microsoft.com/office/drawing/2014/main" id="{C10FFFC4-BB5E-20EC-966A-6DA72B1888DB}"/>
              </a:ext>
            </a:extLst>
          </p:cNvPr>
          <p:cNvPicPr>
            <a:picLocks noChangeAspect="1"/>
          </p:cNvPicPr>
          <p:nvPr/>
        </p:nvPicPr>
        <p:blipFill>
          <a:blip r:embed="rId4"/>
          <a:stretch>
            <a:fillRect/>
          </a:stretch>
        </p:blipFill>
        <p:spPr>
          <a:xfrm>
            <a:off x="11239052" y="5709141"/>
            <a:ext cx="876909" cy="97580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A31CA-1F41-3FF4-A900-B91C8EC019D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7B0F55CD-BC49-311A-CDB1-BC4AB0F1942B}"/>
              </a:ext>
            </a:extLst>
          </p:cNvPr>
          <p:cNvSpPr/>
          <p:nvPr/>
        </p:nvSpPr>
        <p:spPr>
          <a:xfrm>
            <a:off x="-459131" y="-407089"/>
            <a:ext cx="5188263" cy="7487139"/>
          </a:xfrm>
          <a:prstGeom prst="rect">
            <a:avLst/>
          </a:prstGeom>
          <a:solidFill>
            <a:srgbClr val="204666"/>
          </a:solidFill>
        </p:spPr>
        <p:txBody>
          <a:bodyPr/>
          <a:lstStyle/>
          <a:p>
            <a:endParaRPr lang="en-AU" sz="1200"/>
          </a:p>
        </p:txBody>
      </p:sp>
      <p:grpSp>
        <p:nvGrpSpPr>
          <p:cNvPr id="5" name="Group 5">
            <a:extLst>
              <a:ext uri="{FF2B5EF4-FFF2-40B4-BE49-F238E27FC236}">
                <a16:creationId xmlns:a16="http://schemas.microsoft.com/office/drawing/2014/main" id="{54092756-89F1-C71B-BC3C-587557893BE5}"/>
              </a:ext>
            </a:extLst>
          </p:cNvPr>
          <p:cNvGrpSpPr/>
          <p:nvPr/>
        </p:nvGrpSpPr>
        <p:grpSpPr>
          <a:xfrm>
            <a:off x="5144019" y="685800"/>
            <a:ext cx="6352185" cy="1937600"/>
            <a:chOff x="0" y="0"/>
            <a:chExt cx="12704371" cy="3875198"/>
          </a:xfrm>
        </p:grpSpPr>
        <p:sp>
          <p:nvSpPr>
            <p:cNvPr id="6" name="AutoShape 6">
              <a:extLst>
                <a:ext uri="{FF2B5EF4-FFF2-40B4-BE49-F238E27FC236}">
                  <a16:creationId xmlns:a16="http://schemas.microsoft.com/office/drawing/2014/main" id="{8A0BC1AB-A4AF-44D8-2BB7-159D543CD1BC}"/>
                </a:ext>
              </a:extLst>
            </p:cNvPr>
            <p:cNvSpPr/>
            <p:nvPr/>
          </p:nvSpPr>
          <p:spPr>
            <a:xfrm>
              <a:off x="0" y="1485022"/>
              <a:ext cx="1517766" cy="124866"/>
            </a:xfrm>
            <a:prstGeom prst="rect">
              <a:avLst/>
            </a:prstGeom>
            <a:solidFill>
              <a:srgbClr val="967A65"/>
            </a:solidFill>
          </p:spPr>
          <p:txBody>
            <a:bodyPr/>
            <a:lstStyle/>
            <a:p>
              <a:endParaRPr lang="en-AU" sz="1200"/>
            </a:p>
          </p:txBody>
        </p:sp>
        <p:sp>
          <p:nvSpPr>
            <p:cNvPr id="7" name="TextBox 7">
              <a:extLst>
                <a:ext uri="{FF2B5EF4-FFF2-40B4-BE49-F238E27FC236}">
                  <a16:creationId xmlns:a16="http://schemas.microsoft.com/office/drawing/2014/main" id="{BFA37BC7-AD3E-2034-73FB-FFF8BD492EED}"/>
                </a:ext>
              </a:extLst>
            </p:cNvPr>
            <p:cNvSpPr txBox="1"/>
            <p:nvPr/>
          </p:nvSpPr>
          <p:spPr>
            <a:xfrm>
              <a:off x="0" y="0"/>
              <a:ext cx="12704371"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Vocabulary</a:t>
              </a:r>
            </a:p>
          </p:txBody>
        </p:sp>
        <p:sp>
          <p:nvSpPr>
            <p:cNvPr id="9" name="TextBox 9">
              <a:extLst>
                <a:ext uri="{FF2B5EF4-FFF2-40B4-BE49-F238E27FC236}">
                  <a16:creationId xmlns:a16="http://schemas.microsoft.com/office/drawing/2014/main" id="{3BF95C80-D443-1A24-A6D2-E2C6E3BECFF5}"/>
                </a:ext>
              </a:extLst>
            </p:cNvPr>
            <p:cNvSpPr txBox="1"/>
            <p:nvPr/>
          </p:nvSpPr>
          <p:spPr>
            <a:xfrm>
              <a:off x="14904" y="1993145"/>
              <a:ext cx="12689467" cy="1882053"/>
            </a:xfrm>
            <a:prstGeom prst="rect">
              <a:avLst/>
            </a:prstGeom>
          </p:spPr>
          <p:txBody>
            <a:bodyPr lIns="0" tIns="0" rIns="0" bIns="0" rtlCol="0" anchor="t">
              <a:spAutoFit/>
            </a:bodyPr>
            <a:lstStyle/>
            <a:p>
              <a:pPr marL="342900" lvl="0" indent="-342900">
                <a:lnSpc>
                  <a:spcPct val="115000"/>
                </a:lnSpc>
                <a:buFont typeface="Symbol" panose="05050102010706020507" pitchFamily="18" charset="2"/>
                <a:buChar char=""/>
              </a:pPr>
              <a:r>
                <a:rPr lang="en-AU" sz="1800" kern="1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Buoyancy</a:t>
              </a:r>
              <a:endParaRPr lang="en-AU" kern="100" dirty="0">
                <a:latin typeface="Century Gothic" panose="020B0502020202020204" pitchFamily="34" charset="0"/>
                <a:ea typeface="DengXian" panose="02010600030101010101" pitchFamily="2" charset="-122"/>
                <a:cs typeface="Cordia New" panose="020B0304020202020204" pitchFamily="34" charset="-34"/>
              </a:endParaRPr>
            </a:p>
            <a:p>
              <a:pPr marL="342900" lvl="0" indent="-342900">
                <a:lnSpc>
                  <a:spcPct val="115000"/>
                </a:lnSpc>
                <a:buFont typeface="Symbol" panose="05050102010706020507" pitchFamily="18" charset="2"/>
                <a:buChar char=""/>
              </a:pPr>
              <a:r>
                <a:rPr lang="en-AU" sz="1800" kern="1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Density </a:t>
              </a:r>
              <a:endParaRPr lang="en-AU" kern="100" dirty="0">
                <a:latin typeface="Century Gothic" panose="020B0502020202020204" pitchFamily="34" charset="0"/>
                <a:ea typeface="DengXian" panose="02010600030101010101" pitchFamily="2" charset="-122"/>
                <a:cs typeface="Cordia New" panose="020B0304020202020204" pitchFamily="34" charset="-34"/>
              </a:endParaRPr>
            </a:p>
            <a:p>
              <a:pPr marL="342900" lvl="0" indent="-342900">
                <a:lnSpc>
                  <a:spcPct val="115000"/>
                </a:lnSpc>
                <a:spcAft>
                  <a:spcPts val="800"/>
                </a:spcAft>
                <a:buFont typeface="Symbol" panose="05050102010706020507" pitchFamily="18" charset="2"/>
                <a:buChar char=""/>
              </a:pPr>
              <a:r>
                <a:rPr lang="en-AU" sz="18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Displacement</a:t>
              </a:r>
              <a:endParaRPr lang="en-US" sz="1867" spc="56" dirty="0">
                <a:solidFill>
                  <a:srgbClr val="204666"/>
                </a:solidFill>
                <a:latin typeface="Josefin Sans"/>
                <a:ea typeface="Josefin Sans"/>
                <a:cs typeface="Josefin Sans"/>
                <a:sym typeface="Josefin Sans"/>
              </a:endParaRPr>
            </a:p>
          </p:txBody>
        </p:sp>
      </p:grpSp>
      <p:pic>
        <p:nvPicPr>
          <p:cNvPr id="14" name="Picture 13" descr="A boat on the water&#10;&#10;Description automatically generated">
            <a:extLst>
              <a:ext uri="{FF2B5EF4-FFF2-40B4-BE49-F238E27FC236}">
                <a16:creationId xmlns:a16="http://schemas.microsoft.com/office/drawing/2014/main" id="{3C449B71-2BDE-7DFC-08AB-7164FE657F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94185" y="1765863"/>
            <a:ext cx="6023317" cy="3141233"/>
          </a:xfrm>
          <a:prstGeom prst="rect">
            <a:avLst/>
          </a:prstGeom>
        </p:spPr>
      </p:pic>
      <p:pic>
        <p:nvPicPr>
          <p:cNvPr id="16" name="Picture 15">
            <a:extLst>
              <a:ext uri="{FF2B5EF4-FFF2-40B4-BE49-F238E27FC236}">
                <a16:creationId xmlns:a16="http://schemas.microsoft.com/office/drawing/2014/main" id="{8E016665-4979-2376-879F-A0E0D5D11525}"/>
              </a:ext>
            </a:extLst>
          </p:cNvPr>
          <p:cNvPicPr>
            <a:picLocks noChangeAspect="1"/>
          </p:cNvPicPr>
          <p:nvPr/>
        </p:nvPicPr>
        <p:blipFill>
          <a:blip r:embed="rId4"/>
          <a:stretch>
            <a:fillRect/>
          </a:stretch>
        </p:blipFill>
        <p:spPr>
          <a:xfrm>
            <a:off x="11239052" y="5709141"/>
            <a:ext cx="876909" cy="975808"/>
          </a:xfrm>
          <a:prstGeom prst="rect">
            <a:avLst/>
          </a:prstGeom>
        </p:spPr>
      </p:pic>
    </p:spTree>
    <p:extLst>
      <p:ext uri="{BB962C8B-B14F-4D97-AF65-F5344CB8AC3E}">
        <p14:creationId xmlns:p14="http://schemas.microsoft.com/office/powerpoint/2010/main" val="3723224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9131" y="-407089"/>
            <a:ext cx="5188263" cy="7487139"/>
          </a:xfrm>
          <a:prstGeom prst="rect">
            <a:avLst/>
          </a:prstGeom>
          <a:solidFill>
            <a:srgbClr val="204666"/>
          </a:solidFill>
        </p:spPr>
        <p:txBody>
          <a:bodyPr/>
          <a:lstStyle/>
          <a:p>
            <a:endParaRPr lang="en-AU" sz="1200"/>
          </a:p>
        </p:txBody>
      </p:sp>
      <p:grpSp>
        <p:nvGrpSpPr>
          <p:cNvPr id="5" name="Group 5"/>
          <p:cNvGrpSpPr/>
          <p:nvPr/>
        </p:nvGrpSpPr>
        <p:grpSpPr>
          <a:xfrm>
            <a:off x="5144019" y="1584064"/>
            <a:ext cx="6425415" cy="2625449"/>
            <a:chOff x="0" y="1796527"/>
            <a:chExt cx="12850831" cy="5250895"/>
          </a:xfrm>
        </p:grpSpPr>
        <p:sp>
          <p:nvSpPr>
            <p:cNvPr id="6" name="AutoShape 6"/>
            <p:cNvSpPr/>
            <p:nvPr/>
          </p:nvSpPr>
          <p:spPr>
            <a:xfrm>
              <a:off x="0" y="3615034"/>
              <a:ext cx="1517766" cy="124866"/>
            </a:xfrm>
            <a:prstGeom prst="rect">
              <a:avLst/>
            </a:prstGeom>
            <a:solidFill>
              <a:srgbClr val="967A65"/>
            </a:solidFill>
          </p:spPr>
          <p:txBody>
            <a:bodyPr/>
            <a:lstStyle/>
            <a:p>
              <a:endParaRPr lang="en-AU" sz="1200"/>
            </a:p>
          </p:txBody>
        </p:sp>
        <p:sp>
          <p:nvSpPr>
            <p:cNvPr id="7" name="TextBox 7"/>
            <p:cNvSpPr txBox="1"/>
            <p:nvPr/>
          </p:nvSpPr>
          <p:spPr>
            <a:xfrm>
              <a:off x="0" y="1796527"/>
              <a:ext cx="12704371" cy="1361911"/>
            </a:xfrm>
            <a:prstGeom prst="rect">
              <a:avLst/>
            </a:prstGeom>
          </p:spPr>
          <p:txBody>
            <a:bodyPr lIns="0" tIns="0" rIns="0" bIns="0" rtlCol="0" anchor="t">
              <a:spAutoFit/>
            </a:bodyPr>
            <a:lstStyle/>
            <a:p>
              <a:pPr>
                <a:lnSpc>
                  <a:spcPts val="5760"/>
                </a:lnSpc>
              </a:pPr>
              <a:r>
                <a:rPr lang="en-US" sz="3200" b="1" spc="96" dirty="0">
                  <a:solidFill>
                    <a:srgbClr val="967A65"/>
                  </a:solidFill>
                  <a:latin typeface="Josefin Sans Bold"/>
                  <a:ea typeface="Josefin Sans Bold"/>
                  <a:cs typeface="Josefin Sans Bold"/>
                  <a:sym typeface="Josefin Sans Bold"/>
                </a:rPr>
                <a:t>Understanding Solar Energy</a:t>
              </a:r>
            </a:p>
          </p:txBody>
        </p:sp>
        <p:sp>
          <p:nvSpPr>
            <p:cNvPr id="9" name="TextBox 9"/>
            <p:cNvSpPr txBox="1"/>
            <p:nvPr/>
          </p:nvSpPr>
          <p:spPr>
            <a:xfrm>
              <a:off x="161364" y="5069829"/>
              <a:ext cx="12689467" cy="1977593"/>
            </a:xfrm>
            <a:prstGeom prst="rect">
              <a:avLst/>
            </a:prstGeom>
          </p:spPr>
          <p:txBody>
            <a:bodyPr lIns="0" tIns="0" rIns="0" bIns="0" rtlCol="0" anchor="t">
              <a:spAutoFit/>
            </a:bodyPr>
            <a:lstStyle/>
            <a:p>
              <a:pPr>
                <a:lnSpc>
                  <a:spcPts val="2631"/>
                </a:lnSpc>
              </a:pPr>
              <a:r>
                <a:rPr lang="en-AU" sz="1867" spc="56" dirty="0">
                  <a:solidFill>
                    <a:srgbClr val="204666"/>
                  </a:solidFill>
                  <a:latin typeface="Josefin Sans"/>
                  <a:ea typeface="Josefin Sans"/>
                  <a:cs typeface="Josefin Sans"/>
                  <a:sym typeface="Josefin Sans"/>
                </a:rPr>
                <a:t>WALT: </a:t>
              </a:r>
              <a:r>
                <a:rPr lang="en-GB" sz="1867" spc="56" dirty="0">
                  <a:solidFill>
                    <a:srgbClr val="204666"/>
                  </a:solidFill>
                  <a:latin typeface="Josefin Sans"/>
                  <a:ea typeface="Josefin Sans"/>
                  <a:cs typeface="Josefin Sans"/>
                  <a:sym typeface="Josefin Sans"/>
                </a:rPr>
                <a:t>Understand how energy from the sun</a:t>
              </a:r>
            </a:p>
            <a:p>
              <a:pPr>
                <a:lnSpc>
                  <a:spcPts val="2631"/>
                </a:lnSpc>
              </a:pPr>
              <a:r>
                <a:rPr lang="en-GB" sz="1867" spc="56" dirty="0">
                  <a:solidFill>
                    <a:srgbClr val="204666"/>
                  </a:solidFill>
                  <a:latin typeface="Josefin Sans"/>
                  <a:ea typeface="Josefin Sans"/>
                  <a:cs typeface="Josefin Sans"/>
                  <a:sym typeface="Josefin Sans"/>
                </a:rPr>
                <a:t>transfers into electrical and mechanical</a:t>
              </a:r>
            </a:p>
            <a:p>
              <a:pPr>
                <a:lnSpc>
                  <a:spcPts val="2631"/>
                </a:lnSpc>
              </a:pPr>
              <a:r>
                <a:rPr lang="en-GB" sz="1867" spc="56" dirty="0">
                  <a:solidFill>
                    <a:srgbClr val="204666"/>
                  </a:solidFill>
                  <a:latin typeface="Josefin Sans"/>
                  <a:ea typeface="Josefin Sans"/>
                  <a:cs typeface="Josefin Sans"/>
                  <a:sym typeface="Josefin Sans"/>
                </a:rPr>
                <a:t>energy.</a:t>
              </a:r>
              <a:r>
                <a:rPr lang="en-US" sz="1867" spc="56" dirty="0">
                  <a:solidFill>
                    <a:srgbClr val="204666"/>
                  </a:solidFill>
                  <a:latin typeface="Josefin Sans"/>
                  <a:ea typeface="Josefin Sans"/>
                  <a:cs typeface="Josefin Sans"/>
                  <a:sym typeface="Josefin Sans"/>
                </a:rPr>
                <a:t>   </a:t>
              </a:r>
            </a:p>
          </p:txBody>
        </p:sp>
      </p:grpSp>
      <p:pic>
        <p:nvPicPr>
          <p:cNvPr id="10" name="Picture 9" descr="A close-up of a solar panel&#10;&#10;Description automatically generated">
            <a:extLst>
              <a:ext uri="{FF2B5EF4-FFF2-40B4-BE49-F238E27FC236}">
                <a16:creationId xmlns:a16="http://schemas.microsoft.com/office/drawing/2014/main" id="{C542CA6A-12F3-B9F0-7530-44855038D6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11517" y="1026278"/>
            <a:ext cx="6540649" cy="4905487"/>
          </a:xfrm>
          <a:prstGeom prst="rect">
            <a:avLst/>
          </a:prstGeom>
        </p:spPr>
      </p:pic>
      <p:pic>
        <p:nvPicPr>
          <p:cNvPr id="11" name="Picture 10">
            <a:extLst>
              <a:ext uri="{FF2B5EF4-FFF2-40B4-BE49-F238E27FC236}">
                <a16:creationId xmlns:a16="http://schemas.microsoft.com/office/drawing/2014/main" id="{544797A3-92C1-8B84-8837-A003342145B3}"/>
              </a:ext>
            </a:extLst>
          </p:cNvPr>
          <p:cNvPicPr>
            <a:picLocks noChangeAspect="1"/>
          </p:cNvPicPr>
          <p:nvPr/>
        </p:nvPicPr>
        <p:blipFill>
          <a:blip r:embed="rId4"/>
          <a:stretch>
            <a:fillRect/>
          </a:stretch>
        </p:blipFill>
        <p:spPr>
          <a:xfrm>
            <a:off x="11190642" y="5698383"/>
            <a:ext cx="876909" cy="975808"/>
          </a:xfrm>
          <a:prstGeom prst="rect">
            <a:avLst/>
          </a:prstGeom>
        </p:spPr>
      </p:pic>
    </p:spTree>
    <p:extLst>
      <p:ext uri="{BB962C8B-B14F-4D97-AF65-F5344CB8AC3E}">
        <p14:creationId xmlns:p14="http://schemas.microsoft.com/office/powerpoint/2010/main" val="1186428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AU" sz="1200"/>
          </a:p>
        </p:txBody>
      </p:sp>
      <p:grpSp>
        <p:nvGrpSpPr>
          <p:cNvPr id="3" name="Group 3"/>
          <p:cNvGrpSpPr/>
          <p:nvPr/>
        </p:nvGrpSpPr>
        <p:grpSpPr>
          <a:xfrm>
            <a:off x="-476250" y="1727200"/>
            <a:ext cx="13144500" cy="3403600"/>
            <a:chOff x="0" y="0"/>
            <a:chExt cx="26289000" cy="6807200"/>
          </a:xfrm>
        </p:grpSpPr>
        <p:sp>
          <p:nvSpPr>
            <p:cNvPr id="4" name="AutoShape 4"/>
            <p:cNvSpPr/>
            <p:nvPr/>
          </p:nvSpPr>
          <p:spPr>
            <a:xfrm>
              <a:off x="0" y="0"/>
              <a:ext cx="26289000" cy="6807200"/>
            </a:xfrm>
            <a:prstGeom prst="rect">
              <a:avLst/>
            </a:prstGeom>
            <a:solidFill>
              <a:srgbClr val="FBFDFE">
                <a:alpha val="89804"/>
              </a:srgbClr>
            </a:solidFill>
          </p:spPr>
          <p:txBody>
            <a:bodyPr/>
            <a:lstStyle/>
            <a:p>
              <a:endParaRPr lang="en-AU" sz="1200"/>
            </a:p>
          </p:txBody>
        </p:sp>
        <p:sp>
          <p:nvSpPr>
            <p:cNvPr id="5" name="TextBox 5"/>
            <p:cNvSpPr txBox="1"/>
            <p:nvPr/>
          </p:nvSpPr>
          <p:spPr>
            <a:xfrm>
              <a:off x="4893262" y="1483172"/>
              <a:ext cx="16502478" cy="1347934"/>
            </a:xfrm>
            <a:prstGeom prst="rect">
              <a:avLst/>
            </a:prstGeom>
          </p:spPr>
          <p:txBody>
            <a:bodyPr lIns="0" tIns="0" rIns="0" bIns="0" rtlCol="0" anchor="t">
              <a:spAutoFit/>
            </a:bodyPr>
            <a:lstStyle/>
            <a:p>
              <a:pPr algn="ctr">
                <a:lnSpc>
                  <a:spcPts val="5334"/>
                </a:lnSpc>
              </a:pPr>
              <a:r>
                <a:rPr lang="en-US" sz="4267" spc="85" dirty="0">
                  <a:solidFill>
                    <a:srgbClr val="967A65"/>
                  </a:solidFill>
                  <a:latin typeface="Josefin Sans"/>
                  <a:ea typeface="Josefin Sans"/>
                  <a:cs typeface="Josefin Sans"/>
                  <a:sym typeface="Josefin Sans"/>
                </a:rPr>
                <a:t>Lesson 1</a:t>
              </a:r>
            </a:p>
          </p:txBody>
        </p:sp>
        <p:sp>
          <p:nvSpPr>
            <p:cNvPr id="6" name="TextBox 6"/>
            <p:cNvSpPr txBox="1"/>
            <p:nvPr/>
          </p:nvSpPr>
          <p:spPr>
            <a:xfrm>
              <a:off x="7769200" y="3235884"/>
              <a:ext cx="10750604" cy="701604"/>
            </a:xfrm>
            <a:prstGeom prst="rect">
              <a:avLst/>
            </a:prstGeom>
          </p:spPr>
          <p:txBody>
            <a:bodyPr lIns="0" tIns="0" rIns="0" bIns="0" rtlCol="0" anchor="t">
              <a:spAutoFit/>
            </a:bodyPr>
            <a:lstStyle/>
            <a:p>
              <a:pPr algn="ctr">
                <a:lnSpc>
                  <a:spcPts val="2949"/>
                </a:lnSpc>
              </a:pPr>
              <a:endParaRPr lang="en-US" sz="1867" spc="243" dirty="0">
                <a:solidFill>
                  <a:srgbClr val="204666"/>
                </a:solidFill>
                <a:latin typeface="Josefin Sans"/>
                <a:ea typeface="Josefin Sans"/>
                <a:cs typeface="Josefin Sans"/>
                <a:sym typeface="Josefin Sans"/>
              </a:endParaRPr>
            </a:p>
          </p:txBody>
        </p:sp>
        <p:sp>
          <p:nvSpPr>
            <p:cNvPr id="7" name="AutoShape 7"/>
            <p:cNvSpPr/>
            <p:nvPr/>
          </p:nvSpPr>
          <p:spPr>
            <a:xfrm>
              <a:off x="12385618" y="5142014"/>
              <a:ext cx="1517766" cy="124866"/>
            </a:xfrm>
            <a:prstGeom prst="rect">
              <a:avLst/>
            </a:prstGeom>
            <a:solidFill>
              <a:srgbClr val="967A65"/>
            </a:solidFill>
          </p:spPr>
          <p:txBody>
            <a:bodyPr/>
            <a:lstStyle/>
            <a:p>
              <a:endParaRPr lang="en-AU" sz="1200"/>
            </a:p>
          </p:txBody>
        </p:sp>
      </p:grpSp>
      <p:sp>
        <p:nvSpPr>
          <p:cNvPr id="8" name="Freeform 5">
            <a:extLst>
              <a:ext uri="{FF2B5EF4-FFF2-40B4-BE49-F238E27FC236}">
                <a16:creationId xmlns:a16="http://schemas.microsoft.com/office/drawing/2014/main" id="{9FF8724A-1C9E-018F-58F6-31D487E2AE90}"/>
              </a:ext>
            </a:extLst>
          </p:cNvPr>
          <p:cNvSpPr/>
          <p:nvPr/>
        </p:nvSpPr>
        <p:spPr>
          <a:xfrm>
            <a:off x="5823531" y="3310054"/>
            <a:ext cx="544937" cy="687022"/>
          </a:xfrm>
          <a:custGeom>
            <a:avLst/>
            <a:gdLst/>
            <a:ahLst/>
            <a:cxnLst/>
            <a:rect l="l" t="t" r="r" b="b"/>
            <a:pathLst>
              <a:path w="1089875" h="1374044">
                <a:moveTo>
                  <a:pt x="0" y="0"/>
                </a:moveTo>
                <a:lnTo>
                  <a:pt x="1089875" y="0"/>
                </a:lnTo>
                <a:lnTo>
                  <a:pt x="1089875" y="1374044"/>
                </a:lnTo>
                <a:lnTo>
                  <a:pt x="0" y="1374044"/>
                </a:lnTo>
                <a:lnTo>
                  <a:pt x="0" y="0"/>
                </a:lnTo>
                <a:close/>
              </a:path>
            </a:pathLst>
          </a:custGeom>
          <a:blipFill>
            <a:blip r:embed="rId3">
              <a:extLst>
                <a:ext uri="{96DAC541-7B7A-43D3-8B79-37D633B846F1}">
                  <asvg:svgBlip xmlns:asvg="http://schemas.microsoft.com/office/drawing/2016/SVG/main" r:embed="rId4"/>
                </a:ext>
              </a:extLst>
            </a:blip>
            <a:stretch>
              <a:fillRect l="-287" r="-287"/>
            </a:stretch>
          </a:blipFill>
        </p:spPr>
        <p:txBody>
          <a:bodyPr/>
          <a:lstStyle/>
          <a:p>
            <a:endParaRPr lang="en-AU"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9131" y="-407089"/>
            <a:ext cx="5188263" cy="7487139"/>
          </a:xfrm>
          <a:prstGeom prst="rect">
            <a:avLst/>
          </a:prstGeom>
          <a:solidFill>
            <a:srgbClr val="204666"/>
          </a:solidFill>
        </p:spPr>
        <p:txBody>
          <a:bodyPr/>
          <a:lstStyle/>
          <a:p>
            <a:endParaRPr lang="en-AU" sz="1200"/>
          </a:p>
        </p:txBody>
      </p:sp>
      <p:grpSp>
        <p:nvGrpSpPr>
          <p:cNvPr id="5" name="Group 5"/>
          <p:cNvGrpSpPr/>
          <p:nvPr/>
        </p:nvGrpSpPr>
        <p:grpSpPr>
          <a:xfrm>
            <a:off x="5144019" y="685800"/>
            <a:ext cx="6414657" cy="2974886"/>
            <a:chOff x="0" y="0"/>
            <a:chExt cx="12829315" cy="5949769"/>
          </a:xfrm>
        </p:grpSpPr>
        <p:sp>
          <p:nvSpPr>
            <p:cNvPr id="6" name="AutoShape 6"/>
            <p:cNvSpPr/>
            <p:nvPr/>
          </p:nvSpPr>
          <p:spPr>
            <a:xfrm>
              <a:off x="0" y="1485022"/>
              <a:ext cx="1517766" cy="124866"/>
            </a:xfrm>
            <a:prstGeom prst="rect">
              <a:avLst/>
            </a:prstGeom>
            <a:solidFill>
              <a:srgbClr val="967A65"/>
            </a:solidFill>
          </p:spPr>
          <p:txBody>
            <a:bodyPr/>
            <a:lstStyle/>
            <a:p>
              <a:endParaRPr lang="en-AU" sz="1200"/>
            </a:p>
          </p:txBody>
        </p:sp>
        <p:sp>
          <p:nvSpPr>
            <p:cNvPr id="7" name="TextBox 7"/>
            <p:cNvSpPr txBox="1"/>
            <p:nvPr/>
          </p:nvSpPr>
          <p:spPr>
            <a:xfrm>
              <a:off x="0" y="0"/>
              <a:ext cx="12704371" cy="1361912"/>
            </a:xfrm>
            <a:prstGeom prst="rect">
              <a:avLst/>
            </a:prstGeom>
          </p:spPr>
          <p:txBody>
            <a:bodyPr lIns="0" tIns="0" rIns="0" bIns="0" rtlCol="0" anchor="t">
              <a:spAutoFit/>
            </a:bodyPr>
            <a:lstStyle/>
            <a:p>
              <a:pPr>
                <a:lnSpc>
                  <a:spcPts val="5760"/>
                </a:lnSpc>
              </a:pPr>
              <a:r>
                <a:rPr lang="en-US" sz="3200" b="1" spc="96" dirty="0">
                  <a:solidFill>
                    <a:srgbClr val="967A65"/>
                  </a:solidFill>
                  <a:latin typeface="Josefin Sans Bold"/>
                  <a:ea typeface="Josefin Sans Bold"/>
                  <a:cs typeface="Josefin Sans Bold"/>
                  <a:sym typeface="Josefin Sans Bold"/>
                </a:rPr>
                <a:t>Understanding Solar Energy</a:t>
              </a:r>
            </a:p>
          </p:txBody>
        </p:sp>
        <p:sp>
          <p:nvSpPr>
            <p:cNvPr id="9" name="TextBox 9"/>
            <p:cNvSpPr txBox="1"/>
            <p:nvPr/>
          </p:nvSpPr>
          <p:spPr>
            <a:xfrm>
              <a:off x="139848" y="1971629"/>
              <a:ext cx="12689467" cy="3978140"/>
            </a:xfrm>
            <a:prstGeom prst="rect">
              <a:avLst/>
            </a:prstGeom>
          </p:spPr>
          <p:txBody>
            <a:bodyPr lIns="0" tIns="0" rIns="0" bIns="0" rtlCol="0" anchor="t">
              <a:spAutoFit/>
            </a:bodyPr>
            <a:lstStyle/>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These boats use solar photovoltaic systems to power them.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Solar photovoltaic systems convert sunlight into electricity.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Solar photovoltaic (PV) devices, or solar cells, change sunlight directly into electricity. </a:t>
              </a:r>
            </a:p>
          </p:txBody>
        </p:sp>
      </p:grpSp>
      <p:pic>
        <p:nvPicPr>
          <p:cNvPr id="10" name="Picture 9" descr="A close-up of a solar panel&#10;&#10;Description automatically generated">
            <a:extLst>
              <a:ext uri="{FF2B5EF4-FFF2-40B4-BE49-F238E27FC236}">
                <a16:creationId xmlns:a16="http://schemas.microsoft.com/office/drawing/2014/main" id="{C542CA6A-12F3-B9F0-7530-44855038D6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11517" y="1026278"/>
            <a:ext cx="6540649" cy="4905487"/>
          </a:xfrm>
          <a:prstGeom prst="rect">
            <a:avLst/>
          </a:prstGeom>
        </p:spPr>
      </p:pic>
      <p:pic>
        <p:nvPicPr>
          <p:cNvPr id="3" name="Picture 2">
            <a:extLst>
              <a:ext uri="{FF2B5EF4-FFF2-40B4-BE49-F238E27FC236}">
                <a16:creationId xmlns:a16="http://schemas.microsoft.com/office/drawing/2014/main" id="{B0AEB71C-38CA-884D-049B-13C1724E5988}"/>
              </a:ext>
            </a:extLst>
          </p:cNvPr>
          <p:cNvPicPr>
            <a:picLocks noChangeAspect="1"/>
          </p:cNvPicPr>
          <p:nvPr/>
        </p:nvPicPr>
        <p:blipFill>
          <a:blip r:embed="rId4"/>
          <a:stretch>
            <a:fillRect/>
          </a:stretch>
        </p:blipFill>
        <p:spPr>
          <a:xfrm>
            <a:off x="11190642" y="5698383"/>
            <a:ext cx="876909" cy="975808"/>
          </a:xfrm>
          <a:prstGeom prst="rect">
            <a:avLst/>
          </a:prstGeom>
        </p:spPr>
      </p:pic>
    </p:spTree>
    <p:extLst>
      <p:ext uri="{BB962C8B-B14F-4D97-AF65-F5344CB8AC3E}">
        <p14:creationId xmlns:p14="http://schemas.microsoft.com/office/powerpoint/2010/main" val="2803401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9131" y="-407089"/>
            <a:ext cx="5188263" cy="7487139"/>
          </a:xfrm>
          <a:prstGeom prst="rect">
            <a:avLst/>
          </a:prstGeom>
          <a:solidFill>
            <a:srgbClr val="204666"/>
          </a:solidFill>
        </p:spPr>
        <p:txBody>
          <a:bodyPr/>
          <a:lstStyle/>
          <a:p>
            <a:endParaRPr lang="en-AU" sz="1200"/>
          </a:p>
        </p:txBody>
      </p:sp>
      <p:grpSp>
        <p:nvGrpSpPr>
          <p:cNvPr id="5" name="Group 5"/>
          <p:cNvGrpSpPr/>
          <p:nvPr/>
        </p:nvGrpSpPr>
        <p:grpSpPr>
          <a:xfrm>
            <a:off x="5144019" y="685800"/>
            <a:ext cx="6414657" cy="3641735"/>
            <a:chOff x="0" y="0"/>
            <a:chExt cx="12829315" cy="7283467"/>
          </a:xfrm>
        </p:grpSpPr>
        <p:sp>
          <p:nvSpPr>
            <p:cNvPr id="6" name="AutoShape 6"/>
            <p:cNvSpPr/>
            <p:nvPr/>
          </p:nvSpPr>
          <p:spPr>
            <a:xfrm>
              <a:off x="0" y="1485022"/>
              <a:ext cx="1517766" cy="124866"/>
            </a:xfrm>
            <a:prstGeom prst="rect">
              <a:avLst/>
            </a:prstGeom>
            <a:solidFill>
              <a:srgbClr val="967A65"/>
            </a:solidFill>
          </p:spPr>
          <p:txBody>
            <a:bodyPr/>
            <a:lstStyle/>
            <a:p>
              <a:endParaRPr lang="en-AU" sz="1200"/>
            </a:p>
          </p:txBody>
        </p:sp>
        <p:sp>
          <p:nvSpPr>
            <p:cNvPr id="7" name="TextBox 7"/>
            <p:cNvSpPr txBox="1"/>
            <p:nvPr/>
          </p:nvSpPr>
          <p:spPr>
            <a:xfrm>
              <a:off x="0" y="0"/>
              <a:ext cx="12704371" cy="1361912"/>
            </a:xfrm>
            <a:prstGeom prst="rect">
              <a:avLst/>
            </a:prstGeom>
          </p:spPr>
          <p:txBody>
            <a:bodyPr lIns="0" tIns="0" rIns="0" bIns="0" rtlCol="0" anchor="t">
              <a:spAutoFit/>
            </a:bodyPr>
            <a:lstStyle/>
            <a:p>
              <a:pPr>
                <a:lnSpc>
                  <a:spcPts val="5760"/>
                </a:lnSpc>
              </a:pPr>
              <a:r>
                <a:rPr lang="en-US" sz="3200" b="1" spc="96" dirty="0">
                  <a:solidFill>
                    <a:srgbClr val="967A65"/>
                  </a:solidFill>
                  <a:latin typeface="Josefin Sans Bold"/>
                  <a:ea typeface="Josefin Sans Bold"/>
                  <a:cs typeface="Josefin Sans Bold"/>
                  <a:sym typeface="Josefin Sans Bold"/>
                </a:rPr>
                <a:t>Understanding Solar Energy</a:t>
              </a:r>
            </a:p>
          </p:txBody>
        </p:sp>
        <p:sp>
          <p:nvSpPr>
            <p:cNvPr id="9" name="TextBox 9"/>
            <p:cNvSpPr txBox="1"/>
            <p:nvPr/>
          </p:nvSpPr>
          <p:spPr>
            <a:xfrm>
              <a:off x="139848" y="1971629"/>
              <a:ext cx="12689467" cy="5311838"/>
            </a:xfrm>
            <a:prstGeom prst="rect">
              <a:avLst/>
            </a:prstGeom>
          </p:spPr>
          <p:txBody>
            <a:bodyPr lIns="0" tIns="0" rIns="0" bIns="0" rtlCol="0" anchor="t">
              <a:spAutoFit/>
            </a:bodyPr>
            <a:lstStyle/>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Small PV cells can power calculators, watches, and other small electronic devices.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Arrangements of many solar cells in PV panels and arrangements of multiple PV panels in PV arrays can produce electricity for an entire house.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Some PV power plants have large arrays that cover many acres to produce electricity for thousands of homes.</a:t>
              </a:r>
              <a:r>
                <a:rPr lang="en-AU" sz="1867" spc="56" dirty="0">
                  <a:solidFill>
                    <a:srgbClr val="204666"/>
                  </a:solidFill>
                  <a:latin typeface="Josefin Sans"/>
                  <a:ea typeface="Josefin Sans"/>
                  <a:cs typeface="Josefin Sans"/>
                  <a:sym typeface="Josefin Sans"/>
                </a:rPr>
                <a:t> </a:t>
              </a:r>
              <a:endParaRPr lang="en-US" sz="1867" spc="56" dirty="0">
                <a:solidFill>
                  <a:srgbClr val="204666"/>
                </a:solidFill>
                <a:latin typeface="Josefin Sans"/>
                <a:ea typeface="Josefin Sans"/>
                <a:cs typeface="Josefin Sans"/>
                <a:sym typeface="Josefin Sans"/>
              </a:endParaRPr>
            </a:p>
          </p:txBody>
        </p:sp>
      </p:grpSp>
      <p:pic>
        <p:nvPicPr>
          <p:cNvPr id="10" name="Picture 9" descr="A close-up of a solar panel&#10;&#10;Description automatically generated">
            <a:extLst>
              <a:ext uri="{FF2B5EF4-FFF2-40B4-BE49-F238E27FC236}">
                <a16:creationId xmlns:a16="http://schemas.microsoft.com/office/drawing/2014/main" id="{C542CA6A-12F3-B9F0-7530-44855038D6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11517" y="1026278"/>
            <a:ext cx="6540649" cy="4905487"/>
          </a:xfrm>
          <a:prstGeom prst="rect">
            <a:avLst/>
          </a:prstGeom>
        </p:spPr>
      </p:pic>
      <p:pic>
        <p:nvPicPr>
          <p:cNvPr id="3" name="Picture 2">
            <a:extLst>
              <a:ext uri="{FF2B5EF4-FFF2-40B4-BE49-F238E27FC236}">
                <a16:creationId xmlns:a16="http://schemas.microsoft.com/office/drawing/2014/main" id="{382608F9-B437-8F0F-F84A-3A5DEE5D6BF0}"/>
              </a:ext>
            </a:extLst>
          </p:cNvPr>
          <p:cNvPicPr>
            <a:picLocks noChangeAspect="1"/>
          </p:cNvPicPr>
          <p:nvPr/>
        </p:nvPicPr>
        <p:blipFill>
          <a:blip r:embed="rId4"/>
          <a:stretch>
            <a:fillRect/>
          </a:stretch>
        </p:blipFill>
        <p:spPr>
          <a:xfrm>
            <a:off x="11190642" y="5698383"/>
            <a:ext cx="876909" cy="975808"/>
          </a:xfrm>
          <a:prstGeom prst="rect">
            <a:avLst/>
          </a:prstGeom>
        </p:spPr>
      </p:pic>
    </p:spTree>
    <p:extLst>
      <p:ext uri="{BB962C8B-B14F-4D97-AF65-F5344CB8AC3E}">
        <p14:creationId xmlns:p14="http://schemas.microsoft.com/office/powerpoint/2010/main" val="1040981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9131" y="-407089"/>
            <a:ext cx="5188263" cy="7487139"/>
          </a:xfrm>
          <a:prstGeom prst="rect">
            <a:avLst/>
          </a:prstGeom>
          <a:solidFill>
            <a:srgbClr val="204666"/>
          </a:solidFill>
        </p:spPr>
        <p:txBody>
          <a:bodyPr/>
          <a:lstStyle/>
          <a:p>
            <a:endParaRPr lang="en-AU" sz="1200"/>
          </a:p>
        </p:txBody>
      </p:sp>
      <p:grpSp>
        <p:nvGrpSpPr>
          <p:cNvPr id="5" name="Group 5"/>
          <p:cNvGrpSpPr/>
          <p:nvPr/>
        </p:nvGrpSpPr>
        <p:grpSpPr>
          <a:xfrm>
            <a:off x="5144019" y="685800"/>
            <a:ext cx="6414657" cy="2308036"/>
            <a:chOff x="0" y="0"/>
            <a:chExt cx="12829315" cy="4616070"/>
          </a:xfrm>
        </p:grpSpPr>
        <p:sp>
          <p:nvSpPr>
            <p:cNvPr id="6" name="AutoShape 6"/>
            <p:cNvSpPr/>
            <p:nvPr/>
          </p:nvSpPr>
          <p:spPr>
            <a:xfrm>
              <a:off x="0" y="1485022"/>
              <a:ext cx="1517766" cy="124866"/>
            </a:xfrm>
            <a:prstGeom prst="rect">
              <a:avLst/>
            </a:prstGeom>
            <a:solidFill>
              <a:srgbClr val="967A65"/>
            </a:solidFill>
          </p:spPr>
          <p:txBody>
            <a:bodyPr/>
            <a:lstStyle/>
            <a:p>
              <a:endParaRPr lang="en-AU" sz="1200"/>
            </a:p>
          </p:txBody>
        </p:sp>
        <p:sp>
          <p:nvSpPr>
            <p:cNvPr id="7" name="TextBox 7"/>
            <p:cNvSpPr txBox="1"/>
            <p:nvPr/>
          </p:nvSpPr>
          <p:spPr>
            <a:xfrm>
              <a:off x="0" y="0"/>
              <a:ext cx="12704371" cy="1361912"/>
            </a:xfrm>
            <a:prstGeom prst="rect">
              <a:avLst/>
            </a:prstGeom>
          </p:spPr>
          <p:txBody>
            <a:bodyPr lIns="0" tIns="0" rIns="0" bIns="0" rtlCol="0" anchor="t">
              <a:spAutoFit/>
            </a:bodyPr>
            <a:lstStyle/>
            <a:p>
              <a:pPr>
                <a:lnSpc>
                  <a:spcPts val="5760"/>
                </a:lnSpc>
              </a:pPr>
              <a:r>
                <a:rPr lang="en-US" sz="3200" b="1" spc="96" dirty="0">
                  <a:solidFill>
                    <a:srgbClr val="967A65"/>
                  </a:solidFill>
                  <a:latin typeface="Josefin Sans Bold"/>
                  <a:ea typeface="Josefin Sans Bold"/>
                  <a:cs typeface="Josefin Sans Bold"/>
                  <a:sym typeface="Josefin Sans Bold"/>
                </a:rPr>
                <a:t>Benefits of Solar Energy</a:t>
              </a:r>
            </a:p>
          </p:txBody>
        </p:sp>
        <p:sp>
          <p:nvSpPr>
            <p:cNvPr id="9" name="TextBox 9"/>
            <p:cNvSpPr txBox="1"/>
            <p:nvPr/>
          </p:nvSpPr>
          <p:spPr>
            <a:xfrm>
              <a:off x="139848" y="1971629"/>
              <a:ext cx="12689467" cy="2644441"/>
            </a:xfrm>
            <a:prstGeom prst="rect">
              <a:avLst/>
            </a:prstGeom>
          </p:spPr>
          <p:txBody>
            <a:bodyPr lIns="0" tIns="0" rIns="0" bIns="0" rtlCol="0" anchor="t">
              <a:spAutoFit/>
            </a:bodyPr>
            <a:lstStyle/>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Energy systems do not produce air pollutants or carbon dioxide.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Solar energy systems on buildings have minimal effects on the environment. </a:t>
              </a:r>
              <a:endParaRPr lang="en-US" sz="1867" spc="56" dirty="0">
                <a:solidFill>
                  <a:srgbClr val="204666"/>
                </a:solidFill>
                <a:latin typeface="Josefin Sans"/>
                <a:ea typeface="Josefin Sans"/>
                <a:cs typeface="Josefin Sans"/>
                <a:sym typeface="Josefin Sans"/>
              </a:endParaRPr>
            </a:p>
          </p:txBody>
        </p:sp>
      </p:grpSp>
      <p:pic>
        <p:nvPicPr>
          <p:cNvPr id="10" name="Picture 9" descr="A close-up of a solar panel&#10;&#10;Description automatically generated">
            <a:extLst>
              <a:ext uri="{FF2B5EF4-FFF2-40B4-BE49-F238E27FC236}">
                <a16:creationId xmlns:a16="http://schemas.microsoft.com/office/drawing/2014/main" id="{C542CA6A-12F3-B9F0-7530-44855038D6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11517" y="1026278"/>
            <a:ext cx="6540649" cy="4905487"/>
          </a:xfrm>
          <a:prstGeom prst="rect">
            <a:avLst/>
          </a:prstGeom>
        </p:spPr>
      </p:pic>
      <p:pic>
        <p:nvPicPr>
          <p:cNvPr id="8" name="Picture 7">
            <a:extLst>
              <a:ext uri="{FF2B5EF4-FFF2-40B4-BE49-F238E27FC236}">
                <a16:creationId xmlns:a16="http://schemas.microsoft.com/office/drawing/2014/main" id="{1BA35338-661B-E575-6907-D6A731623189}"/>
              </a:ext>
            </a:extLst>
          </p:cNvPr>
          <p:cNvPicPr>
            <a:picLocks noChangeAspect="1"/>
          </p:cNvPicPr>
          <p:nvPr/>
        </p:nvPicPr>
        <p:blipFill>
          <a:blip r:embed="rId4"/>
          <a:stretch>
            <a:fillRect/>
          </a:stretch>
        </p:blipFill>
        <p:spPr>
          <a:xfrm>
            <a:off x="11190642" y="5698383"/>
            <a:ext cx="876909" cy="975808"/>
          </a:xfrm>
          <a:prstGeom prst="rect">
            <a:avLst/>
          </a:prstGeom>
        </p:spPr>
      </p:pic>
    </p:spTree>
    <p:extLst>
      <p:ext uri="{BB962C8B-B14F-4D97-AF65-F5344CB8AC3E}">
        <p14:creationId xmlns:p14="http://schemas.microsoft.com/office/powerpoint/2010/main" val="2201642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9131" y="-407089"/>
            <a:ext cx="5188263" cy="7487139"/>
          </a:xfrm>
          <a:prstGeom prst="rect">
            <a:avLst/>
          </a:prstGeom>
          <a:solidFill>
            <a:srgbClr val="204666"/>
          </a:solidFill>
        </p:spPr>
        <p:txBody>
          <a:bodyPr/>
          <a:lstStyle/>
          <a:p>
            <a:endParaRPr lang="en-AU" sz="1200"/>
          </a:p>
        </p:txBody>
      </p:sp>
      <p:grpSp>
        <p:nvGrpSpPr>
          <p:cNvPr id="5" name="Group 5"/>
          <p:cNvGrpSpPr/>
          <p:nvPr/>
        </p:nvGrpSpPr>
        <p:grpSpPr>
          <a:xfrm>
            <a:off x="5144019" y="685800"/>
            <a:ext cx="6414657" cy="3975159"/>
            <a:chOff x="0" y="0"/>
            <a:chExt cx="12829315" cy="7950315"/>
          </a:xfrm>
        </p:grpSpPr>
        <p:sp>
          <p:nvSpPr>
            <p:cNvPr id="6" name="AutoShape 6"/>
            <p:cNvSpPr/>
            <p:nvPr/>
          </p:nvSpPr>
          <p:spPr>
            <a:xfrm>
              <a:off x="0" y="1485022"/>
              <a:ext cx="1517766" cy="124866"/>
            </a:xfrm>
            <a:prstGeom prst="rect">
              <a:avLst/>
            </a:prstGeom>
            <a:solidFill>
              <a:srgbClr val="967A65"/>
            </a:solidFill>
          </p:spPr>
          <p:txBody>
            <a:bodyPr/>
            <a:lstStyle/>
            <a:p>
              <a:endParaRPr lang="en-AU" sz="1200"/>
            </a:p>
          </p:txBody>
        </p:sp>
        <p:sp>
          <p:nvSpPr>
            <p:cNvPr id="7" name="TextBox 7"/>
            <p:cNvSpPr txBox="1"/>
            <p:nvPr/>
          </p:nvSpPr>
          <p:spPr>
            <a:xfrm>
              <a:off x="0" y="0"/>
              <a:ext cx="12704371" cy="1361912"/>
            </a:xfrm>
            <a:prstGeom prst="rect">
              <a:avLst/>
            </a:prstGeom>
          </p:spPr>
          <p:txBody>
            <a:bodyPr lIns="0" tIns="0" rIns="0" bIns="0" rtlCol="0" anchor="t">
              <a:spAutoFit/>
            </a:bodyPr>
            <a:lstStyle/>
            <a:p>
              <a:pPr>
                <a:lnSpc>
                  <a:spcPts val="5760"/>
                </a:lnSpc>
              </a:pPr>
              <a:r>
                <a:rPr lang="en-US" sz="3200" b="1" spc="96" dirty="0">
                  <a:solidFill>
                    <a:srgbClr val="967A65"/>
                  </a:solidFill>
                  <a:latin typeface="Josefin Sans Bold"/>
                  <a:ea typeface="Josefin Sans Bold"/>
                  <a:cs typeface="Josefin Sans Bold"/>
                  <a:sym typeface="Josefin Sans Bold"/>
                </a:rPr>
                <a:t>Limitations of Solar Energy</a:t>
              </a:r>
            </a:p>
          </p:txBody>
        </p:sp>
        <p:sp>
          <p:nvSpPr>
            <p:cNvPr id="9" name="TextBox 9"/>
            <p:cNvSpPr txBox="1"/>
            <p:nvPr/>
          </p:nvSpPr>
          <p:spPr>
            <a:xfrm>
              <a:off x="139848" y="1971629"/>
              <a:ext cx="12689467" cy="5978686"/>
            </a:xfrm>
            <a:prstGeom prst="rect">
              <a:avLst/>
            </a:prstGeom>
          </p:spPr>
          <p:txBody>
            <a:bodyPr lIns="0" tIns="0" rIns="0" bIns="0" rtlCol="0" anchor="t">
              <a:spAutoFit/>
            </a:bodyPr>
            <a:lstStyle/>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The amount of sunlight that arrives at the earth’s surface is not constant.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The amount of sunlight varies depending on location, time of day, the season of the year, and weather conditions.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The amount of sunlight reaching a square foot of the earth’s surface is relatively small, so a large surface area is necessary to absorb or collect a useful amount of energy.</a:t>
              </a:r>
              <a:endParaRPr lang="en-US" sz="1867" spc="56" dirty="0">
                <a:solidFill>
                  <a:srgbClr val="204666"/>
                </a:solidFill>
                <a:latin typeface="Josefin Sans"/>
                <a:ea typeface="Josefin Sans"/>
                <a:cs typeface="Josefin Sans"/>
                <a:sym typeface="Josefin Sans"/>
              </a:endParaRPr>
            </a:p>
          </p:txBody>
        </p:sp>
      </p:grpSp>
      <p:pic>
        <p:nvPicPr>
          <p:cNvPr id="10" name="Picture 9" descr="A close-up of a solar panel&#10;&#10;Description automatically generated">
            <a:extLst>
              <a:ext uri="{FF2B5EF4-FFF2-40B4-BE49-F238E27FC236}">
                <a16:creationId xmlns:a16="http://schemas.microsoft.com/office/drawing/2014/main" id="{C542CA6A-12F3-B9F0-7530-44855038D6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11517" y="1026278"/>
            <a:ext cx="6540649" cy="4905487"/>
          </a:xfrm>
          <a:prstGeom prst="rect">
            <a:avLst/>
          </a:prstGeom>
        </p:spPr>
      </p:pic>
      <p:pic>
        <p:nvPicPr>
          <p:cNvPr id="3" name="Picture 2">
            <a:extLst>
              <a:ext uri="{FF2B5EF4-FFF2-40B4-BE49-F238E27FC236}">
                <a16:creationId xmlns:a16="http://schemas.microsoft.com/office/drawing/2014/main" id="{046B855A-616C-15B7-3616-2821ACCFA598}"/>
              </a:ext>
            </a:extLst>
          </p:cNvPr>
          <p:cNvPicPr>
            <a:picLocks noChangeAspect="1"/>
          </p:cNvPicPr>
          <p:nvPr/>
        </p:nvPicPr>
        <p:blipFill>
          <a:blip r:embed="rId4"/>
          <a:stretch>
            <a:fillRect/>
          </a:stretch>
        </p:blipFill>
        <p:spPr>
          <a:xfrm>
            <a:off x="11190642" y="5698383"/>
            <a:ext cx="876909" cy="975808"/>
          </a:xfrm>
          <a:prstGeom prst="rect">
            <a:avLst/>
          </a:prstGeom>
        </p:spPr>
      </p:pic>
    </p:spTree>
    <p:extLst>
      <p:ext uri="{BB962C8B-B14F-4D97-AF65-F5344CB8AC3E}">
        <p14:creationId xmlns:p14="http://schemas.microsoft.com/office/powerpoint/2010/main" val="1436503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BF3C0-3227-2F0A-3AE0-F317B5584A5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298820B-2228-04BC-7BE1-19E78EB70A80}"/>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0A0B45E5-EAAD-FB62-7371-5360D73E6BD4}"/>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24AACD09-7C74-4E24-284D-461E33AB6731}"/>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Buoyancy and Density</a:t>
              </a:r>
            </a:p>
          </p:txBody>
        </p:sp>
        <p:sp>
          <p:nvSpPr>
            <p:cNvPr id="7" name="AutoShape 7">
              <a:extLst>
                <a:ext uri="{FF2B5EF4-FFF2-40B4-BE49-F238E27FC236}">
                  <a16:creationId xmlns:a16="http://schemas.microsoft.com/office/drawing/2014/main" id="{964DA325-7BCA-66CB-570A-F551F36A8F33}"/>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2" name="TextBox 4">
            <a:extLst>
              <a:ext uri="{FF2B5EF4-FFF2-40B4-BE49-F238E27FC236}">
                <a16:creationId xmlns:a16="http://schemas.microsoft.com/office/drawing/2014/main" id="{8F044FA8-8C0D-E9C5-047E-7A945D8C3919}"/>
              </a:ext>
            </a:extLst>
          </p:cNvPr>
          <p:cNvSpPr txBox="1"/>
          <p:nvPr/>
        </p:nvSpPr>
        <p:spPr>
          <a:xfrm>
            <a:off x="5008820" y="5231031"/>
            <a:ext cx="2540000" cy="1154803"/>
          </a:xfrm>
          <a:prstGeom prst="rect">
            <a:avLst/>
          </a:prstGeom>
        </p:spPr>
        <p:txBody>
          <a:bodyPr wrap="square" lIns="0" tIns="0" rIns="0" bIns="0" rtlCol="0" anchor="t">
            <a:spAutoFit/>
          </a:bodyPr>
          <a:lstStyle/>
          <a:p>
            <a:pPr>
              <a:lnSpc>
                <a:spcPts val="2333"/>
              </a:lnSpc>
            </a:pPr>
            <a:r>
              <a:rPr lang="en-US" sz="1666" dirty="0">
                <a:solidFill>
                  <a:srgbClr val="041628"/>
                </a:solidFill>
                <a:latin typeface="Now"/>
                <a:ea typeface="Now"/>
                <a:cs typeface="Now"/>
                <a:sym typeface="Now"/>
                <a:hlinkClick r:id="rId3"/>
              </a:rPr>
              <a:t>TED Ed Thinking Task</a:t>
            </a:r>
            <a:br>
              <a:rPr lang="en-US" sz="1666" dirty="0">
                <a:solidFill>
                  <a:srgbClr val="041628"/>
                </a:solidFill>
                <a:latin typeface="Now"/>
                <a:ea typeface="Now"/>
                <a:cs typeface="Now"/>
                <a:sym typeface="Now"/>
              </a:rPr>
            </a:br>
            <a:endParaRPr lang="en-US" sz="1666" dirty="0">
              <a:solidFill>
                <a:srgbClr val="041628"/>
              </a:solidFill>
              <a:latin typeface="Now"/>
              <a:ea typeface="Now"/>
              <a:cs typeface="Now"/>
              <a:sym typeface="Now"/>
            </a:endParaRPr>
          </a:p>
          <a:p>
            <a:pPr>
              <a:lnSpc>
                <a:spcPts val="2333"/>
              </a:lnSpc>
            </a:pPr>
            <a:r>
              <a:rPr lang="en-US" sz="1666" dirty="0">
                <a:solidFill>
                  <a:srgbClr val="041628"/>
                </a:solidFill>
                <a:latin typeface="Now"/>
                <a:ea typeface="Now"/>
                <a:cs typeface="Now"/>
                <a:sym typeface="Now"/>
                <a:hlinkClick r:id="rId4"/>
              </a:rPr>
              <a:t>Buoyancy explained!</a:t>
            </a:r>
            <a:endParaRPr lang="en-US" sz="1666" dirty="0">
              <a:solidFill>
                <a:srgbClr val="041628"/>
              </a:solidFill>
              <a:latin typeface="Now"/>
              <a:ea typeface="Now"/>
              <a:cs typeface="Now"/>
              <a:sym typeface="Now"/>
            </a:endParaRPr>
          </a:p>
          <a:p>
            <a:pPr>
              <a:lnSpc>
                <a:spcPts val="2333"/>
              </a:lnSpc>
            </a:pPr>
            <a:endParaRPr lang="en-US" sz="1666" dirty="0">
              <a:solidFill>
                <a:srgbClr val="041628"/>
              </a:solidFill>
              <a:latin typeface="Now"/>
              <a:ea typeface="Now"/>
              <a:cs typeface="Now"/>
              <a:sym typeface="Now"/>
            </a:endParaRPr>
          </a:p>
        </p:txBody>
      </p:sp>
      <p:pic>
        <p:nvPicPr>
          <p:cNvPr id="9" name="Online Media 1" title="How taking a bath led to Archimedes' principle - Mark Salata">
            <a:hlinkClick r:id="" action="ppaction://media"/>
            <a:extLst>
              <a:ext uri="{FF2B5EF4-FFF2-40B4-BE49-F238E27FC236}">
                <a16:creationId xmlns:a16="http://schemas.microsoft.com/office/drawing/2014/main" id="{C998EB80-6823-4688-B20C-BAC48DB35BD2}"/>
              </a:ext>
            </a:extLst>
          </p:cNvPr>
          <p:cNvPicPr>
            <a:picLocks noRot="1" noChangeAspect="1"/>
          </p:cNvPicPr>
          <p:nvPr>
            <a:videoFile r:link="rId1"/>
          </p:nvPr>
        </p:nvPicPr>
        <p:blipFill>
          <a:blip r:embed="rId5"/>
          <a:stretch>
            <a:fillRect/>
          </a:stretch>
        </p:blipFill>
        <p:spPr>
          <a:xfrm>
            <a:off x="2972562" y="1380382"/>
            <a:ext cx="6297373" cy="3558015"/>
          </a:xfrm>
          <a:prstGeom prst="rect">
            <a:avLst/>
          </a:prstGeom>
        </p:spPr>
      </p:pic>
      <p:pic>
        <p:nvPicPr>
          <p:cNvPr id="11" name="Picture 10">
            <a:extLst>
              <a:ext uri="{FF2B5EF4-FFF2-40B4-BE49-F238E27FC236}">
                <a16:creationId xmlns:a16="http://schemas.microsoft.com/office/drawing/2014/main" id="{DE800085-C3F1-DC4B-B51C-0A7F676597E9}"/>
              </a:ext>
            </a:extLst>
          </p:cNvPr>
          <p:cNvPicPr>
            <a:picLocks noChangeAspect="1"/>
          </p:cNvPicPr>
          <p:nvPr/>
        </p:nvPicPr>
        <p:blipFill>
          <a:blip r:embed="rId6"/>
          <a:stretch>
            <a:fillRect/>
          </a:stretch>
        </p:blipFill>
        <p:spPr>
          <a:xfrm>
            <a:off x="11190642" y="5698383"/>
            <a:ext cx="876909" cy="975808"/>
          </a:xfrm>
          <a:prstGeom prst="rect">
            <a:avLst/>
          </a:prstGeom>
        </p:spPr>
      </p:pic>
    </p:spTree>
    <p:extLst>
      <p:ext uri="{BB962C8B-B14F-4D97-AF65-F5344CB8AC3E}">
        <p14:creationId xmlns:p14="http://schemas.microsoft.com/office/powerpoint/2010/main" val="125760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BF3C0-3227-2F0A-3AE0-F317B5584A5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298820B-2228-04BC-7BE1-19E78EB70A80}"/>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0A0B45E5-EAAD-FB62-7371-5360D73E6BD4}"/>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24AACD09-7C74-4E24-284D-461E33AB6731}"/>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Why do boats float?</a:t>
              </a:r>
            </a:p>
          </p:txBody>
        </p:sp>
        <p:sp>
          <p:nvSpPr>
            <p:cNvPr id="7" name="AutoShape 7">
              <a:extLst>
                <a:ext uri="{FF2B5EF4-FFF2-40B4-BE49-F238E27FC236}">
                  <a16:creationId xmlns:a16="http://schemas.microsoft.com/office/drawing/2014/main" id="{964DA325-7BCA-66CB-570A-F551F36A8F33}"/>
                </a:ext>
              </a:extLst>
            </p:cNvPr>
            <p:cNvSpPr/>
            <p:nvPr/>
          </p:nvSpPr>
          <p:spPr>
            <a:xfrm>
              <a:off x="0" y="1422588"/>
              <a:ext cx="1517766" cy="124866"/>
            </a:xfrm>
            <a:prstGeom prst="rect">
              <a:avLst/>
            </a:prstGeom>
            <a:solidFill>
              <a:srgbClr val="967A65"/>
            </a:solidFill>
          </p:spPr>
          <p:txBody>
            <a:bodyPr/>
            <a:lstStyle/>
            <a:p>
              <a:endParaRPr lang="en-AU" sz="1200"/>
            </a:p>
          </p:txBody>
        </p:sp>
      </p:grpSp>
      <p:pic>
        <p:nvPicPr>
          <p:cNvPr id="10" name="Picture 9">
            <a:extLst>
              <a:ext uri="{FF2B5EF4-FFF2-40B4-BE49-F238E27FC236}">
                <a16:creationId xmlns:a16="http://schemas.microsoft.com/office/drawing/2014/main" id="{66B8B997-B9CD-C977-6FB1-8AE1A3519188}"/>
              </a:ext>
            </a:extLst>
          </p:cNvPr>
          <p:cNvPicPr>
            <a:picLocks noChangeAspect="1"/>
          </p:cNvPicPr>
          <p:nvPr/>
        </p:nvPicPr>
        <p:blipFill>
          <a:blip r:embed="rId3"/>
          <a:stretch>
            <a:fillRect/>
          </a:stretch>
        </p:blipFill>
        <p:spPr>
          <a:xfrm>
            <a:off x="11190642" y="5698383"/>
            <a:ext cx="876909" cy="975808"/>
          </a:xfrm>
          <a:prstGeom prst="rect">
            <a:avLst/>
          </a:prstGeom>
        </p:spPr>
      </p:pic>
      <p:pic>
        <p:nvPicPr>
          <p:cNvPr id="6" name="Picture 5" descr="A close up of a box&#10;&#10;AI-generated content may be incorrect.">
            <a:extLst>
              <a:ext uri="{FF2B5EF4-FFF2-40B4-BE49-F238E27FC236}">
                <a16:creationId xmlns:a16="http://schemas.microsoft.com/office/drawing/2014/main" id="{7E50D664-3806-BA52-1663-CAB24A870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017" y="1383402"/>
            <a:ext cx="11022079" cy="3936215"/>
          </a:xfrm>
          <a:prstGeom prst="rect">
            <a:avLst/>
          </a:prstGeom>
        </p:spPr>
      </p:pic>
    </p:spTree>
    <p:extLst>
      <p:ext uri="{BB962C8B-B14F-4D97-AF65-F5344CB8AC3E}">
        <p14:creationId xmlns:p14="http://schemas.microsoft.com/office/powerpoint/2010/main" val="1371852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0BF8F-F6EA-507A-16F7-41176459DFE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BF678E61-0863-86FD-A465-E7DA1E5C857F}"/>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151DFE7D-1C8C-8E0D-8EEC-0BD6332E3B68}"/>
              </a:ext>
            </a:extLst>
          </p:cNvPr>
          <p:cNvGrpSpPr/>
          <p:nvPr/>
        </p:nvGrpSpPr>
        <p:grpSpPr>
          <a:xfrm>
            <a:off x="547577" y="249865"/>
            <a:ext cx="3389271" cy="1589569"/>
            <a:chOff x="0" y="0"/>
            <a:chExt cx="6778542" cy="3179138"/>
          </a:xfrm>
        </p:grpSpPr>
        <p:sp>
          <p:nvSpPr>
            <p:cNvPr id="5" name="TextBox 5">
              <a:extLst>
                <a:ext uri="{FF2B5EF4-FFF2-40B4-BE49-F238E27FC236}">
                  <a16:creationId xmlns:a16="http://schemas.microsoft.com/office/drawing/2014/main" id="{F42A29C9-9140-B305-8797-696E776F77A7}"/>
                </a:ext>
              </a:extLst>
            </p:cNvPr>
            <p:cNvSpPr txBox="1"/>
            <p:nvPr/>
          </p:nvSpPr>
          <p:spPr>
            <a:xfrm>
              <a:off x="0" y="0"/>
              <a:ext cx="6778542" cy="2911054"/>
            </a:xfrm>
            <a:prstGeom prst="rect">
              <a:avLst/>
            </a:prstGeom>
          </p:spPr>
          <p:txBody>
            <a:bodyPr wrap="square"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Why do boats float?</a:t>
              </a:r>
            </a:p>
          </p:txBody>
        </p:sp>
        <p:sp>
          <p:nvSpPr>
            <p:cNvPr id="7" name="AutoShape 7">
              <a:extLst>
                <a:ext uri="{FF2B5EF4-FFF2-40B4-BE49-F238E27FC236}">
                  <a16:creationId xmlns:a16="http://schemas.microsoft.com/office/drawing/2014/main" id="{1C809C86-6AC9-ADA3-95A6-909DE2C777B3}"/>
                </a:ext>
              </a:extLst>
            </p:cNvPr>
            <p:cNvSpPr/>
            <p:nvPr/>
          </p:nvSpPr>
          <p:spPr>
            <a:xfrm>
              <a:off x="0" y="3054272"/>
              <a:ext cx="1517766" cy="124866"/>
            </a:xfrm>
            <a:prstGeom prst="rect">
              <a:avLst/>
            </a:prstGeom>
            <a:solidFill>
              <a:srgbClr val="967A65"/>
            </a:solidFill>
          </p:spPr>
          <p:txBody>
            <a:bodyPr/>
            <a:lstStyle/>
            <a:p>
              <a:endParaRPr lang="en-AU" sz="1200"/>
            </a:p>
          </p:txBody>
        </p:sp>
      </p:grpSp>
      <p:pic>
        <p:nvPicPr>
          <p:cNvPr id="10" name="Picture 9">
            <a:extLst>
              <a:ext uri="{FF2B5EF4-FFF2-40B4-BE49-F238E27FC236}">
                <a16:creationId xmlns:a16="http://schemas.microsoft.com/office/drawing/2014/main" id="{B960379C-8870-8F7E-1D4E-F787E0C1C1E4}"/>
              </a:ext>
            </a:extLst>
          </p:cNvPr>
          <p:cNvPicPr>
            <a:picLocks noChangeAspect="1"/>
          </p:cNvPicPr>
          <p:nvPr/>
        </p:nvPicPr>
        <p:blipFill>
          <a:blip r:embed="rId3"/>
          <a:stretch>
            <a:fillRect/>
          </a:stretch>
        </p:blipFill>
        <p:spPr>
          <a:xfrm>
            <a:off x="11190642" y="5698383"/>
            <a:ext cx="876909" cy="975808"/>
          </a:xfrm>
          <a:prstGeom prst="rect">
            <a:avLst/>
          </a:prstGeom>
        </p:spPr>
      </p:pic>
      <p:pic>
        <p:nvPicPr>
          <p:cNvPr id="11" name="Picture 10" descr="A close-up of a boat&#10;&#10;AI-generated content may be incorrect.">
            <a:extLst>
              <a:ext uri="{FF2B5EF4-FFF2-40B4-BE49-F238E27FC236}">
                <a16:creationId xmlns:a16="http://schemas.microsoft.com/office/drawing/2014/main" id="{0C6E49DA-02C5-124A-EF7E-E188C3332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231" y="487588"/>
            <a:ext cx="6435749" cy="5882822"/>
          </a:xfrm>
          <a:prstGeom prst="rect">
            <a:avLst/>
          </a:prstGeom>
        </p:spPr>
      </p:pic>
    </p:spTree>
    <p:extLst>
      <p:ext uri="{BB962C8B-B14F-4D97-AF65-F5344CB8AC3E}">
        <p14:creationId xmlns:p14="http://schemas.microsoft.com/office/powerpoint/2010/main" val="3643987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BF3C0-3227-2F0A-3AE0-F317B5584A5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298820B-2228-04BC-7BE1-19E78EB70A80}"/>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0A0B45E5-EAAD-FB62-7371-5360D73E6BD4}"/>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24AACD09-7C74-4E24-284D-461E33AB6731}"/>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Building clay boats</a:t>
              </a:r>
            </a:p>
          </p:txBody>
        </p:sp>
        <p:sp>
          <p:nvSpPr>
            <p:cNvPr id="7" name="AutoShape 7">
              <a:extLst>
                <a:ext uri="{FF2B5EF4-FFF2-40B4-BE49-F238E27FC236}">
                  <a16:creationId xmlns:a16="http://schemas.microsoft.com/office/drawing/2014/main" id="{964DA325-7BCA-66CB-570A-F551F36A8F33}"/>
                </a:ext>
              </a:extLst>
            </p:cNvPr>
            <p:cNvSpPr/>
            <p:nvPr/>
          </p:nvSpPr>
          <p:spPr>
            <a:xfrm>
              <a:off x="0" y="1422588"/>
              <a:ext cx="1517766" cy="124866"/>
            </a:xfrm>
            <a:prstGeom prst="rect">
              <a:avLst/>
            </a:prstGeom>
            <a:solidFill>
              <a:srgbClr val="967A65"/>
            </a:solidFill>
          </p:spPr>
          <p:txBody>
            <a:bodyPr/>
            <a:lstStyle/>
            <a:p>
              <a:endParaRPr lang="en-AU" sz="1200"/>
            </a:p>
          </p:txBody>
        </p:sp>
      </p:grpSp>
      <p:pic>
        <p:nvPicPr>
          <p:cNvPr id="6" name="Online Media 5" title="Clay Boats">
            <a:hlinkClick r:id="" action="ppaction://media"/>
            <a:extLst>
              <a:ext uri="{FF2B5EF4-FFF2-40B4-BE49-F238E27FC236}">
                <a16:creationId xmlns:a16="http://schemas.microsoft.com/office/drawing/2014/main" id="{960874C7-15F1-4E9A-31F8-5103658532DF}"/>
              </a:ext>
            </a:extLst>
          </p:cNvPr>
          <p:cNvPicPr>
            <a:picLocks noRot="1" noChangeAspect="1"/>
          </p:cNvPicPr>
          <p:nvPr>
            <a:videoFile r:link="rId1"/>
          </p:nvPr>
        </p:nvPicPr>
        <p:blipFill>
          <a:blip r:embed="rId3"/>
          <a:stretch>
            <a:fillRect/>
          </a:stretch>
        </p:blipFill>
        <p:spPr>
          <a:xfrm>
            <a:off x="840482" y="1933404"/>
            <a:ext cx="4282437" cy="2419577"/>
          </a:xfrm>
          <a:prstGeom prst="rect">
            <a:avLst/>
          </a:prstGeom>
        </p:spPr>
      </p:pic>
      <p:graphicFrame>
        <p:nvGraphicFramePr>
          <p:cNvPr id="8" name="Table 7">
            <a:extLst>
              <a:ext uri="{FF2B5EF4-FFF2-40B4-BE49-F238E27FC236}">
                <a16:creationId xmlns:a16="http://schemas.microsoft.com/office/drawing/2014/main" id="{171E5B47-FDA2-6EF2-6BCB-BCDC7B91F05E}"/>
              </a:ext>
            </a:extLst>
          </p:cNvPr>
          <p:cNvGraphicFramePr>
            <a:graphicFrameLocks noGrp="1"/>
          </p:cNvGraphicFramePr>
          <p:nvPr>
            <p:extLst>
              <p:ext uri="{D42A27DB-BD31-4B8C-83A1-F6EECF244321}">
                <p14:modId xmlns:p14="http://schemas.microsoft.com/office/powerpoint/2010/main" val="610802668"/>
              </p:ext>
            </p:extLst>
          </p:nvPr>
        </p:nvGraphicFramePr>
        <p:xfrm>
          <a:off x="6538295" y="1000958"/>
          <a:ext cx="4282437" cy="4765040"/>
        </p:xfrm>
        <a:graphic>
          <a:graphicData uri="http://schemas.openxmlformats.org/drawingml/2006/table">
            <a:tbl>
              <a:tblPr firstRow="1" bandRow="1">
                <a:tableStyleId>{5C22544A-7EE6-4342-B048-85BDC9FD1C3A}</a:tableStyleId>
              </a:tblPr>
              <a:tblGrid>
                <a:gridCol w="4282437">
                  <a:extLst>
                    <a:ext uri="{9D8B030D-6E8A-4147-A177-3AD203B41FA5}">
                      <a16:colId xmlns:a16="http://schemas.microsoft.com/office/drawing/2014/main" val="127503331"/>
                    </a:ext>
                  </a:extLst>
                </a:gridCol>
              </a:tblGrid>
              <a:tr h="370840">
                <a:tc>
                  <a:txBody>
                    <a:bodyPr/>
                    <a:lstStyle/>
                    <a:p>
                      <a:r>
                        <a:rPr lang="en-AU" dirty="0">
                          <a:latin typeface="Josefin Sans" pitchFamily="2" charset="0"/>
                        </a:rPr>
                        <a:t>YOU WILL NEED</a:t>
                      </a:r>
                    </a:p>
                  </a:txBody>
                  <a:tcPr/>
                </a:tc>
                <a:extLst>
                  <a:ext uri="{0D108BD9-81ED-4DB2-BD59-A6C34878D82A}">
                    <a16:rowId xmlns:a16="http://schemas.microsoft.com/office/drawing/2014/main" val="4165624277"/>
                  </a:ext>
                </a:extLst>
              </a:tr>
              <a:tr h="370840">
                <a:tc>
                  <a:txBody>
                    <a:bodyPr/>
                    <a:lstStyle/>
                    <a:p>
                      <a:pPr marL="285750" lvl="0" indent="-285750">
                        <a:buFont typeface="Arial" panose="020B0604020202020204" pitchFamily="34" charset="0"/>
                        <a:buChar char="•"/>
                      </a:pPr>
                      <a:r>
                        <a:rPr lang="en-AU" sz="1800" kern="1200" dirty="0">
                          <a:solidFill>
                            <a:schemeClr val="dk1"/>
                          </a:solidFill>
                          <a:effectLst/>
                          <a:latin typeface="Josefin Sans" pitchFamily="2" charset="0"/>
                          <a:ea typeface="+mn-ea"/>
                          <a:cs typeface="+mn-cs"/>
                        </a:rPr>
                        <a:t>Plasticine/clay (approx. 200g per group/student)</a:t>
                      </a:r>
                    </a:p>
                    <a:p>
                      <a:pPr marL="285750" lvl="0" indent="-285750">
                        <a:buFont typeface="Arial" panose="020B0604020202020204" pitchFamily="34" charset="0"/>
                        <a:buChar char="•"/>
                      </a:pPr>
                      <a:r>
                        <a:rPr lang="en-AU" sz="1800" kern="1200" dirty="0">
                          <a:solidFill>
                            <a:schemeClr val="dk1"/>
                          </a:solidFill>
                          <a:effectLst/>
                          <a:latin typeface="Josefin Sans" pitchFamily="2" charset="0"/>
                          <a:ea typeface="+mn-ea"/>
                          <a:cs typeface="+mn-cs"/>
                        </a:rPr>
                        <a:t>Small sticks or paper bark </a:t>
                      </a:r>
                    </a:p>
                    <a:p>
                      <a:pPr marL="285750" lvl="0" indent="-285750">
                        <a:buFont typeface="Arial" panose="020B0604020202020204" pitchFamily="34" charset="0"/>
                        <a:buChar char="•"/>
                      </a:pPr>
                      <a:r>
                        <a:rPr lang="en-AU" sz="1800" kern="1200" dirty="0">
                          <a:solidFill>
                            <a:schemeClr val="dk1"/>
                          </a:solidFill>
                          <a:effectLst/>
                          <a:latin typeface="Josefin Sans" pitchFamily="2" charset="0"/>
                          <a:ea typeface="+mn-ea"/>
                          <a:cs typeface="+mn-cs"/>
                        </a:rPr>
                        <a:t>String</a:t>
                      </a:r>
                    </a:p>
                    <a:p>
                      <a:pPr marL="285750" lvl="0" indent="-285750">
                        <a:buFont typeface="Arial" panose="020B0604020202020204" pitchFamily="34" charset="0"/>
                        <a:buChar char="•"/>
                      </a:pPr>
                      <a:r>
                        <a:rPr lang="en-AU" sz="1800" kern="1200" dirty="0">
                          <a:solidFill>
                            <a:schemeClr val="dk1"/>
                          </a:solidFill>
                          <a:effectLst/>
                          <a:latin typeface="Josefin Sans" pitchFamily="2" charset="0"/>
                          <a:ea typeface="+mn-ea"/>
                          <a:cs typeface="+mn-cs"/>
                        </a:rPr>
                        <a:t>Scissors</a:t>
                      </a:r>
                    </a:p>
                    <a:p>
                      <a:pPr marL="285750" lvl="0" indent="-285750">
                        <a:buFont typeface="Arial" panose="020B0604020202020204" pitchFamily="34" charset="0"/>
                        <a:buChar char="•"/>
                      </a:pPr>
                      <a:r>
                        <a:rPr lang="en-AU" sz="1800" kern="1200" dirty="0">
                          <a:solidFill>
                            <a:schemeClr val="dk1"/>
                          </a:solidFill>
                          <a:effectLst/>
                          <a:latin typeface="Josefin Sans" pitchFamily="2" charset="0"/>
                          <a:ea typeface="+mn-ea"/>
                          <a:cs typeface="+mn-cs"/>
                        </a:rPr>
                        <a:t>Container of water</a:t>
                      </a:r>
                    </a:p>
                    <a:p>
                      <a:pPr marL="285750" indent="-285750">
                        <a:buFont typeface="Arial" panose="020B0604020202020204" pitchFamily="34" charset="0"/>
                        <a:buChar char="•"/>
                      </a:pPr>
                      <a:r>
                        <a:rPr lang="en-AU" sz="1800" kern="1200" dirty="0">
                          <a:solidFill>
                            <a:schemeClr val="dk1"/>
                          </a:solidFill>
                          <a:effectLst/>
                          <a:latin typeface="Josefin Sans" pitchFamily="2" charset="0"/>
                          <a:ea typeface="+mn-ea"/>
                          <a:cs typeface="+mn-cs"/>
                        </a:rPr>
                        <a:t>Small pebbles/weights</a:t>
                      </a:r>
                      <a:endParaRPr lang="en-AU" dirty="0">
                        <a:latin typeface="Josefin Sans" pitchFamily="2" charset="0"/>
                      </a:endParaRPr>
                    </a:p>
                  </a:txBody>
                  <a:tcPr/>
                </a:tc>
                <a:extLst>
                  <a:ext uri="{0D108BD9-81ED-4DB2-BD59-A6C34878D82A}">
                    <a16:rowId xmlns:a16="http://schemas.microsoft.com/office/drawing/2014/main" val="1374806354"/>
                  </a:ext>
                </a:extLst>
              </a:tr>
              <a:tr h="370840">
                <a:tc>
                  <a:txBody>
                    <a:bodyPr/>
                    <a:lstStyle/>
                    <a:p>
                      <a:pPr marL="0" indent="0">
                        <a:buFont typeface="Arial" panose="020B0604020202020204" pitchFamily="34" charset="0"/>
                        <a:buNone/>
                      </a:pPr>
                      <a:r>
                        <a:rPr lang="en-AU" b="1" dirty="0">
                          <a:latin typeface="Josefin Sans" pitchFamily="2" charset="0"/>
                        </a:rPr>
                        <a:t>DESIGN AND BUILD</a:t>
                      </a:r>
                    </a:p>
                  </a:txBody>
                  <a:tcPr/>
                </a:tc>
                <a:extLst>
                  <a:ext uri="{0D108BD9-81ED-4DB2-BD59-A6C34878D82A}">
                    <a16:rowId xmlns:a16="http://schemas.microsoft.com/office/drawing/2014/main" val="346449601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kern="1200" dirty="0">
                          <a:solidFill>
                            <a:schemeClr val="dk1"/>
                          </a:solidFill>
                          <a:effectLst/>
                          <a:latin typeface="Josefin Sans" pitchFamily="2" charset="0"/>
                          <a:ea typeface="+mn-ea"/>
                          <a:cs typeface="+mn-cs"/>
                        </a:rPr>
                        <a:t>Using a piece of clay/plasticine, design a boat that will hold a small amount of weight.  </a:t>
                      </a:r>
                    </a:p>
                    <a:p>
                      <a:pPr marL="285750" indent="-285750">
                        <a:buFont typeface="Arial" panose="020B0604020202020204" pitchFamily="34" charset="0"/>
                        <a:buChar char="•"/>
                      </a:pPr>
                      <a:r>
                        <a:rPr lang="en-AU" dirty="0">
                          <a:latin typeface="Josefin Sans" pitchFamily="2" charset="0"/>
                        </a:rPr>
                        <a:t>Test your boat in the container of water. </a:t>
                      </a:r>
                    </a:p>
                    <a:p>
                      <a:pPr marL="285750" indent="-285750">
                        <a:buFont typeface="Arial" panose="020B0604020202020204" pitchFamily="34" charset="0"/>
                        <a:buChar char="•"/>
                      </a:pPr>
                      <a:r>
                        <a:rPr lang="en-AU" dirty="0">
                          <a:latin typeface="Josefin Sans" pitchFamily="2" charset="0"/>
                        </a:rPr>
                        <a:t>What changes/improvements can you make? </a:t>
                      </a:r>
                    </a:p>
                  </a:txBody>
                  <a:tcPr/>
                </a:tc>
                <a:extLst>
                  <a:ext uri="{0D108BD9-81ED-4DB2-BD59-A6C34878D82A}">
                    <a16:rowId xmlns:a16="http://schemas.microsoft.com/office/drawing/2014/main" val="2656413432"/>
                  </a:ext>
                </a:extLst>
              </a:tr>
            </a:tbl>
          </a:graphicData>
        </a:graphic>
      </p:graphicFrame>
      <p:pic>
        <p:nvPicPr>
          <p:cNvPr id="10" name="Picture 9">
            <a:extLst>
              <a:ext uri="{FF2B5EF4-FFF2-40B4-BE49-F238E27FC236}">
                <a16:creationId xmlns:a16="http://schemas.microsoft.com/office/drawing/2014/main" id="{D0B8AABF-8B5A-B4E0-88AF-62AB888BFF8D}"/>
              </a:ext>
            </a:extLst>
          </p:cNvPr>
          <p:cNvPicPr>
            <a:picLocks noChangeAspect="1"/>
          </p:cNvPicPr>
          <p:nvPr/>
        </p:nvPicPr>
        <p:blipFill>
          <a:blip r:embed="rId4"/>
          <a:stretch>
            <a:fillRect/>
          </a:stretch>
        </p:blipFill>
        <p:spPr>
          <a:xfrm>
            <a:off x="9811622" y="5940636"/>
            <a:ext cx="662912" cy="683467"/>
          </a:xfrm>
          <a:prstGeom prst="rect">
            <a:avLst/>
          </a:prstGeom>
        </p:spPr>
      </p:pic>
      <p:pic>
        <p:nvPicPr>
          <p:cNvPr id="11" name="Picture 10">
            <a:extLst>
              <a:ext uri="{FF2B5EF4-FFF2-40B4-BE49-F238E27FC236}">
                <a16:creationId xmlns:a16="http://schemas.microsoft.com/office/drawing/2014/main" id="{B3680CF2-54C7-2E34-3F36-8EFDE30E6421}"/>
              </a:ext>
            </a:extLst>
          </p:cNvPr>
          <p:cNvPicPr>
            <a:picLocks noChangeAspect="1"/>
          </p:cNvPicPr>
          <p:nvPr/>
        </p:nvPicPr>
        <p:blipFill>
          <a:blip r:embed="rId5"/>
          <a:stretch>
            <a:fillRect/>
          </a:stretch>
        </p:blipFill>
        <p:spPr>
          <a:xfrm>
            <a:off x="10535222" y="5940636"/>
            <a:ext cx="723600" cy="718280"/>
          </a:xfrm>
          <a:prstGeom prst="rect">
            <a:avLst/>
          </a:prstGeom>
        </p:spPr>
      </p:pic>
      <p:pic>
        <p:nvPicPr>
          <p:cNvPr id="12" name="Picture 11">
            <a:extLst>
              <a:ext uri="{FF2B5EF4-FFF2-40B4-BE49-F238E27FC236}">
                <a16:creationId xmlns:a16="http://schemas.microsoft.com/office/drawing/2014/main" id="{C662F8B9-1F27-12FB-3CD6-F9822181EBCA}"/>
              </a:ext>
            </a:extLst>
          </p:cNvPr>
          <p:cNvPicPr>
            <a:picLocks noChangeAspect="1"/>
          </p:cNvPicPr>
          <p:nvPr/>
        </p:nvPicPr>
        <p:blipFill>
          <a:blip r:embed="rId6"/>
          <a:stretch>
            <a:fillRect/>
          </a:stretch>
        </p:blipFill>
        <p:spPr>
          <a:xfrm>
            <a:off x="11258822" y="5940636"/>
            <a:ext cx="723600" cy="683119"/>
          </a:xfrm>
          <a:prstGeom prst="rect">
            <a:avLst/>
          </a:prstGeom>
        </p:spPr>
      </p:pic>
    </p:spTree>
    <p:extLst>
      <p:ext uri="{BB962C8B-B14F-4D97-AF65-F5344CB8AC3E}">
        <p14:creationId xmlns:p14="http://schemas.microsoft.com/office/powerpoint/2010/main" val="92023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BF3C0-3227-2F0A-3AE0-F317B5584A5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298820B-2228-04BC-7BE1-19E78EB70A80}"/>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0A0B45E5-EAAD-FB62-7371-5360D73E6BD4}"/>
              </a:ext>
            </a:extLst>
          </p:cNvPr>
          <p:cNvGrpSpPr/>
          <p:nvPr/>
        </p:nvGrpSpPr>
        <p:grpSpPr>
          <a:xfrm>
            <a:off x="547578" y="249865"/>
            <a:ext cx="5031906" cy="1710029"/>
            <a:chOff x="2" y="0"/>
            <a:chExt cx="10063812" cy="3420058"/>
          </a:xfrm>
        </p:grpSpPr>
        <p:sp>
          <p:nvSpPr>
            <p:cNvPr id="5" name="TextBox 5">
              <a:extLst>
                <a:ext uri="{FF2B5EF4-FFF2-40B4-BE49-F238E27FC236}">
                  <a16:creationId xmlns:a16="http://schemas.microsoft.com/office/drawing/2014/main" id="{24AACD09-7C74-4E24-284D-461E33AB6731}"/>
                </a:ext>
              </a:extLst>
            </p:cNvPr>
            <p:cNvSpPr txBox="1"/>
            <p:nvPr/>
          </p:nvSpPr>
          <p:spPr>
            <a:xfrm>
              <a:off x="2" y="0"/>
              <a:ext cx="10063812" cy="2911054"/>
            </a:xfrm>
            <a:prstGeom prst="rect">
              <a:avLst/>
            </a:prstGeom>
          </p:spPr>
          <p:txBody>
            <a:bodyPr wrap="square"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What is happening?</a:t>
              </a:r>
            </a:p>
          </p:txBody>
        </p:sp>
        <p:sp>
          <p:nvSpPr>
            <p:cNvPr id="7" name="AutoShape 7">
              <a:extLst>
                <a:ext uri="{FF2B5EF4-FFF2-40B4-BE49-F238E27FC236}">
                  <a16:creationId xmlns:a16="http://schemas.microsoft.com/office/drawing/2014/main" id="{964DA325-7BCA-66CB-570A-F551F36A8F33}"/>
                </a:ext>
              </a:extLst>
            </p:cNvPr>
            <p:cNvSpPr/>
            <p:nvPr/>
          </p:nvSpPr>
          <p:spPr>
            <a:xfrm>
              <a:off x="2" y="3295192"/>
              <a:ext cx="1517766" cy="124866"/>
            </a:xfrm>
            <a:prstGeom prst="rect">
              <a:avLst/>
            </a:prstGeom>
            <a:solidFill>
              <a:srgbClr val="967A65"/>
            </a:solidFill>
          </p:spPr>
          <p:txBody>
            <a:bodyPr/>
            <a:lstStyle/>
            <a:p>
              <a:endParaRPr lang="en-AU" sz="1200"/>
            </a:p>
          </p:txBody>
        </p:sp>
      </p:grpSp>
      <p:pic>
        <p:nvPicPr>
          <p:cNvPr id="10" name="Picture 9">
            <a:extLst>
              <a:ext uri="{FF2B5EF4-FFF2-40B4-BE49-F238E27FC236}">
                <a16:creationId xmlns:a16="http://schemas.microsoft.com/office/drawing/2014/main" id="{A83CE5D3-DCD8-E0A2-EEB7-9353FBF9A9EA}"/>
              </a:ext>
            </a:extLst>
          </p:cNvPr>
          <p:cNvPicPr>
            <a:picLocks noChangeAspect="1"/>
          </p:cNvPicPr>
          <p:nvPr/>
        </p:nvPicPr>
        <p:blipFill>
          <a:blip r:embed="rId3"/>
          <a:stretch>
            <a:fillRect/>
          </a:stretch>
        </p:blipFill>
        <p:spPr>
          <a:xfrm>
            <a:off x="11190642" y="5698383"/>
            <a:ext cx="876909" cy="975808"/>
          </a:xfrm>
          <a:prstGeom prst="rect">
            <a:avLst/>
          </a:prstGeom>
        </p:spPr>
      </p:pic>
      <p:pic>
        <p:nvPicPr>
          <p:cNvPr id="2" name="Picture 1" descr="A white paper with text on it&#10;&#10;AI-generated content may be incorrect.">
            <a:extLst>
              <a:ext uri="{FF2B5EF4-FFF2-40B4-BE49-F238E27FC236}">
                <a16:creationId xmlns:a16="http://schemas.microsoft.com/office/drawing/2014/main" id="{0CD4803E-D9BE-6B28-A823-41F873540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341" y="369248"/>
            <a:ext cx="4780273" cy="6394476"/>
          </a:xfrm>
          <a:prstGeom prst="rect">
            <a:avLst/>
          </a:prstGeom>
        </p:spPr>
      </p:pic>
    </p:spTree>
    <p:extLst>
      <p:ext uri="{BB962C8B-B14F-4D97-AF65-F5344CB8AC3E}">
        <p14:creationId xmlns:p14="http://schemas.microsoft.com/office/powerpoint/2010/main" val="2124206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3F91F-F762-D105-C2A9-032309710000}"/>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D656007-A920-1827-7B3C-BAECC637BA75}"/>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AA1797CD-3B82-7896-E134-1F114B8C69EA}"/>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5FFA76CF-B4D2-967D-88B6-96D73E78386A}"/>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Reflection</a:t>
              </a:r>
            </a:p>
          </p:txBody>
        </p:sp>
        <p:sp>
          <p:nvSpPr>
            <p:cNvPr id="7" name="AutoShape 7">
              <a:extLst>
                <a:ext uri="{FF2B5EF4-FFF2-40B4-BE49-F238E27FC236}">
                  <a16:creationId xmlns:a16="http://schemas.microsoft.com/office/drawing/2014/main" id="{F7315BF0-0EE9-2D70-EDE2-D4E4C1B39700}"/>
                </a:ext>
              </a:extLst>
            </p:cNvPr>
            <p:cNvSpPr/>
            <p:nvPr/>
          </p:nvSpPr>
          <p:spPr>
            <a:xfrm>
              <a:off x="0" y="1422588"/>
              <a:ext cx="1517766" cy="124866"/>
            </a:xfrm>
            <a:prstGeom prst="rect">
              <a:avLst/>
            </a:prstGeom>
            <a:solidFill>
              <a:srgbClr val="967A65"/>
            </a:solidFill>
          </p:spPr>
          <p:txBody>
            <a:bodyPr/>
            <a:lstStyle/>
            <a:p>
              <a:endParaRPr lang="en-AU" sz="1200"/>
            </a:p>
          </p:txBody>
        </p:sp>
      </p:grpSp>
      <p:graphicFrame>
        <p:nvGraphicFramePr>
          <p:cNvPr id="6" name="Table 5">
            <a:extLst>
              <a:ext uri="{FF2B5EF4-FFF2-40B4-BE49-F238E27FC236}">
                <a16:creationId xmlns:a16="http://schemas.microsoft.com/office/drawing/2014/main" id="{AFB6DE96-7A89-7C28-B3B2-0ED154E59FFA}"/>
              </a:ext>
            </a:extLst>
          </p:cNvPr>
          <p:cNvGraphicFramePr>
            <a:graphicFrameLocks noGrp="1"/>
          </p:cNvGraphicFramePr>
          <p:nvPr>
            <p:extLst>
              <p:ext uri="{D42A27DB-BD31-4B8C-83A1-F6EECF244321}">
                <p14:modId xmlns:p14="http://schemas.microsoft.com/office/powerpoint/2010/main" val="682945583"/>
              </p:ext>
            </p:extLst>
          </p:nvPr>
        </p:nvGraphicFramePr>
        <p:xfrm>
          <a:off x="838200" y="1825625"/>
          <a:ext cx="10687620" cy="2438400"/>
        </p:xfrm>
        <a:graphic>
          <a:graphicData uri="http://schemas.openxmlformats.org/drawingml/2006/table">
            <a:tbl>
              <a:tblPr firstRow="1" bandRow="1">
                <a:tableStyleId>{5C22544A-7EE6-4342-B048-85BDC9FD1C3A}</a:tableStyleId>
              </a:tblPr>
              <a:tblGrid>
                <a:gridCol w="5343810">
                  <a:extLst>
                    <a:ext uri="{9D8B030D-6E8A-4147-A177-3AD203B41FA5}">
                      <a16:colId xmlns:a16="http://schemas.microsoft.com/office/drawing/2014/main" val="2385864126"/>
                    </a:ext>
                  </a:extLst>
                </a:gridCol>
                <a:gridCol w="5343810">
                  <a:extLst>
                    <a:ext uri="{9D8B030D-6E8A-4147-A177-3AD203B41FA5}">
                      <a16:colId xmlns:a16="http://schemas.microsoft.com/office/drawing/2014/main" val="1486151404"/>
                    </a:ext>
                  </a:extLst>
                </a:gridCol>
              </a:tblGrid>
              <a:tr h="345440">
                <a:tc>
                  <a:txBody>
                    <a:bodyPr/>
                    <a:lstStyle/>
                    <a:p>
                      <a:r>
                        <a:rPr lang="en-AU" sz="1900" dirty="0">
                          <a:latin typeface="Josefin Sans" pitchFamily="2" charset="0"/>
                        </a:rPr>
                        <a:t>What worked?</a:t>
                      </a:r>
                    </a:p>
                  </a:txBody>
                  <a:tcPr marL="60960" marR="60960" marT="30480" marB="30480"/>
                </a:tc>
                <a:tc>
                  <a:txBody>
                    <a:bodyPr/>
                    <a:lstStyle/>
                    <a:p>
                      <a:r>
                        <a:rPr lang="en-AU" sz="1900" dirty="0">
                          <a:latin typeface="Josefin Sans" pitchFamily="2" charset="0"/>
                        </a:rPr>
                        <a:t>What didn’t?</a:t>
                      </a:r>
                    </a:p>
                  </a:txBody>
                  <a:tcPr marL="60960" marR="60960" marT="30480" marB="30480"/>
                </a:tc>
                <a:extLst>
                  <a:ext uri="{0D108BD9-81ED-4DB2-BD59-A6C34878D82A}">
                    <a16:rowId xmlns:a16="http://schemas.microsoft.com/office/drawing/2014/main" val="1672735058"/>
                  </a:ext>
                </a:extLst>
              </a:tr>
              <a:tr h="2052320">
                <a:tc>
                  <a:txBody>
                    <a:bodyPr/>
                    <a:lstStyle/>
                    <a:p>
                      <a:r>
                        <a:rPr lang="en-AU" sz="1900" dirty="0">
                          <a:latin typeface="Josefin Sans" pitchFamily="2" charset="0"/>
                        </a:rPr>
                        <a:t>Higher walls</a:t>
                      </a:r>
                    </a:p>
                    <a:p>
                      <a:r>
                        <a:rPr lang="en-AU" sz="1900" dirty="0">
                          <a:latin typeface="Josefin Sans" pitchFamily="2" charset="0"/>
                        </a:rPr>
                        <a:t>NO cracks</a:t>
                      </a:r>
                    </a:p>
                    <a:p>
                      <a:r>
                        <a:rPr lang="en-AU" sz="1900" dirty="0">
                          <a:latin typeface="Josefin Sans" pitchFamily="2" charset="0"/>
                        </a:rPr>
                        <a:t>Centre board</a:t>
                      </a:r>
                    </a:p>
                    <a:p>
                      <a:r>
                        <a:rPr lang="en-AU" sz="1900" dirty="0">
                          <a:latin typeface="Josefin Sans" pitchFamily="2" charset="0"/>
                        </a:rPr>
                        <a:t>Bowl shape </a:t>
                      </a:r>
                    </a:p>
                    <a:p>
                      <a:r>
                        <a:rPr lang="en-AU" sz="1900" dirty="0">
                          <a:latin typeface="Josefin Sans" pitchFamily="2" charset="0"/>
                        </a:rPr>
                        <a:t>Pinching corners</a:t>
                      </a:r>
                    </a:p>
                    <a:p>
                      <a:r>
                        <a:rPr lang="en-AU" sz="1900" dirty="0">
                          <a:latin typeface="Josefin Sans" pitchFamily="2" charset="0"/>
                        </a:rPr>
                        <a:t>Test and redesign</a:t>
                      </a:r>
                    </a:p>
                    <a:p>
                      <a:pPr algn="l"/>
                      <a:r>
                        <a:rPr lang="en-AU" sz="1900" dirty="0">
                          <a:latin typeface="Josefin Sans" pitchFamily="2" charset="0"/>
                        </a:rPr>
                        <a:t>Thicker bottom thinner walls</a:t>
                      </a:r>
                    </a:p>
                  </a:txBody>
                  <a:tcPr marL="60960" marR="60960" marT="30480" marB="30480"/>
                </a:tc>
                <a:tc>
                  <a:txBody>
                    <a:bodyPr/>
                    <a:lstStyle/>
                    <a:p>
                      <a:r>
                        <a:rPr lang="en-AU" sz="1900" dirty="0">
                          <a:latin typeface="Josefin Sans" pitchFamily="2" charset="0"/>
                        </a:rPr>
                        <a:t>Shorter walls</a:t>
                      </a:r>
                    </a:p>
                    <a:p>
                      <a:r>
                        <a:rPr lang="en-AU" sz="1900" dirty="0">
                          <a:latin typeface="Josefin Sans" pitchFamily="2" charset="0"/>
                        </a:rPr>
                        <a:t>Depth of vessel holding the water (</a:t>
                      </a:r>
                      <a:r>
                        <a:rPr lang="en-AU" sz="1900" dirty="0" err="1">
                          <a:latin typeface="Josefin Sans" pitchFamily="2" charset="0"/>
                        </a:rPr>
                        <a:t>haha</a:t>
                      </a:r>
                      <a:r>
                        <a:rPr lang="en-AU" sz="1900" dirty="0">
                          <a:latin typeface="Josefin Sans" pitchFamily="2" charset="0"/>
                        </a:rPr>
                        <a:t>)  </a:t>
                      </a:r>
                    </a:p>
                    <a:p>
                      <a:r>
                        <a:rPr lang="en-AU" sz="1900" dirty="0">
                          <a:latin typeface="Josefin Sans" pitchFamily="2" charset="0"/>
                        </a:rPr>
                        <a:t>Over engineering </a:t>
                      </a:r>
                    </a:p>
                    <a:p>
                      <a:r>
                        <a:rPr lang="en-AU" sz="1900" dirty="0">
                          <a:latin typeface="Josefin Sans" pitchFamily="2" charset="0"/>
                        </a:rPr>
                        <a:t>Square prism </a:t>
                      </a:r>
                    </a:p>
                    <a:p>
                      <a:r>
                        <a:rPr lang="en-AU" sz="1900" dirty="0">
                          <a:latin typeface="Josefin Sans" pitchFamily="2" charset="0"/>
                        </a:rPr>
                        <a:t>Ball – too dense</a:t>
                      </a:r>
                    </a:p>
                    <a:p>
                      <a:r>
                        <a:rPr lang="en-AU" sz="1900" dirty="0">
                          <a:latin typeface="Josefin Sans" pitchFamily="2" charset="0"/>
                        </a:rPr>
                        <a:t>Thin </a:t>
                      </a:r>
                    </a:p>
                    <a:p>
                      <a:r>
                        <a:rPr lang="en-AU" sz="1900" dirty="0">
                          <a:latin typeface="Josefin Sans" pitchFamily="2" charset="0"/>
                        </a:rPr>
                        <a:t>Too long or too short</a:t>
                      </a:r>
                    </a:p>
                  </a:txBody>
                  <a:tcPr marL="60960" marR="60960" marT="30480" marB="30480"/>
                </a:tc>
                <a:extLst>
                  <a:ext uri="{0D108BD9-81ED-4DB2-BD59-A6C34878D82A}">
                    <a16:rowId xmlns:a16="http://schemas.microsoft.com/office/drawing/2014/main" val="2072737668"/>
                  </a:ext>
                </a:extLst>
              </a:tr>
            </a:tbl>
          </a:graphicData>
        </a:graphic>
      </p:graphicFrame>
      <p:pic>
        <p:nvPicPr>
          <p:cNvPr id="8" name="Picture 7">
            <a:extLst>
              <a:ext uri="{FF2B5EF4-FFF2-40B4-BE49-F238E27FC236}">
                <a16:creationId xmlns:a16="http://schemas.microsoft.com/office/drawing/2014/main" id="{1F9C23A2-D118-BD4D-F3AB-FF01A7FAC1F4}"/>
              </a:ext>
            </a:extLst>
          </p:cNvPr>
          <p:cNvPicPr>
            <a:picLocks noChangeAspect="1"/>
          </p:cNvPicPr>
          <p:nvPr/>
        </p:nvPicPr>
        <p:blipFill>
          <a:blip r:embed="rId2"/>
          <a:stretch>
            <a:fillRect/>
          </a:stretch>
        </p:blipFill>
        <p:spPr>
          <a:xfrm>
            <a:off x="11138889" y="5835515"/>
            <a:ext cx="906180" cy="855484"/>
          </a:xfrm>
          <a:prstGeom prst="rect">
            <a:avLst/>
          </a:prstGeom>
        </p:spPr>
      </p:pic>
      <p:sp>
        <p:nvSpPr>
          <p:cNvPr id="2" name="TextBox 1">
            <a:extLst>
              <a:ext uri="{FF2B5EF4-FFF2-40B4-BE49-F238E27FC236}">
                <a16:creationId xmlns:a16="http://schemas.microsoft.com/office/drawing/2014/main" id="{F7588326-5CCB-547A-784A-7A6F48E70798}"/>
              </a:ext>
            </a:extLst>
          </p:cNvPr>
          <p:cNvSpPr txBox="1"/>
          <p:nvPr/>
        </p:nvSpPr>
        <p:spPr>
          <a:xfrm>
            <a:off x="5929912" y="623043"/>
            <a:ext cx="3082677" cy="646331"/>
          </a:xfrm>
          <a:custGeom>
            <a:avLst/>
            <a:gdLst>
              <a:gd name="connsiteX0" fmla="*/ 0 w 3082677"/>
              <a:gd name="connsiteY0" fmla="*/ 0 h 646331"/>
              <a:gd name="connsiteX1" fmla="*/ 585709 w 3082677"/>
              <a:gd name="connsiteY1" fmla="*/ 0 h 646331"/>
              <a:gd name="connsiteX2" fmla="*/ 1233071 w 3082677"/>
              <a:gd name="connsiteY2" fmla="*/ 0 h 646331"/>
              <a:gd name="connsiteX3" fmla="*/ 1757126 w 3082677"/>
              <a:gd name="connsiteY3" fmla="*/ 0 h 646331"/>
              <a:gd name="connsiteX4" fmla="*/ 2373661 w 3082677"/>
              <a:gd name="connsiteY4" fmla="*/ 0 h 646331"/>
              <a:gd name="connsiteX5" fmla="*/ 3082677 w 3082677"/>
              <a:gd name="connsiteY5" fmla="*/ 0 h 646331"/>
              <a:gd name="connsiteX6" fmla="*/ 3082677 w 3082677"/>
              <a:gd name="connsiteY6" fmla="*/ 646331 h 646331"/>
              <a:gd name="connsiteX7" fmla="*/ 2496968 w 3082677"/>
              <a:gd name="connsiteY7" fmla="*/ 646331 h 646331"/>
              <a:gd name="connsiteX8" fmla="*/ 1880433 w 3082677"/>
              <a:gd name="connsiteY8" fmla="*/ 646331 h 646331"/>
              <a:gd name="connsiteX9" fmla="*/ 1325551 w 3082677"/>
              <a:gd name="connsiteY9" fmla="*/ 646331 h 646331"/>
              <a:gd name="connsiteX10" fmla="*/ 801496 w 3082677"/>
              <a:gd name="connsiteY10" fmla="*/ 646331 h 646331"/>
              <a:gd name="connsiteX11" fmla="*/ 0 w 3082677"/>
              <a:gd name="connsiteY11" fmla="*/ 646331 h 646331"/>
              <a:gd name="connsiteX12" fmla="*/ 0 w 3082677"/>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2677" h="646331" extrusionOk="0">
                <a:moveTo>
                  <a:pt x="0" y="0"/>
                </a:moveTo>
                <a:cubicBezTo>
                  <a:pt x="165189" y="11441"/>
                  <a:pt x="447159" y="19806"/>
                  <a:pt x="585709" y="0"/>
                </a:cubicBezTo>
                <a:cubicBezTo>
                  <a:pt x="724259" y="-19806"/>
                  <a:pt x="1084682" y="5079"/>
                  <a:pt x="1233071" y="0"/>
                </a:cubicBezTo>
                <a:cubicBezTo>
                  <a:pt x="1381460" y="-5079"/>
                  <a:pt x="1647481" y="-5855"/>
                  <a:pt x="1757126" y="0"/>
                </a:cubicBezTo>
                <a:cubicBezTo>
                  <a:pt x="1866771" y="5855"/>
                  <a:pt x="2126737" y="-21105"/>
                  <a:pt x="2373661" y="0"/>
                </a:cubicBezTo>
                <a:cubicBezTo>
                  <a:pt x="2620586" y="21105"/>
                  <a:pt x="2872941" y="27358"/>
                  <a:pt x="3082677" y="0"/>
                </a:cubicBezTo>
                <a:cubicBezTo>
                  <a:pt x="3058930" y="166190"/>
                  <a:pt x="3091463" y="341380"/>
                  <a:pt x="3082677" y="646331"/>
                </a:cubicBezTo>
                <a:cubicBezTo>
                  <a:pt x="2817427" y="622708"/>
                  <a:pt x="2708152" y="659010"/>
                  <a:pt x="2496968" y="646331"/>
                </a:cubicBezTo>
                <a:cubicBezTo>
                  <a:pt x="2285784" y="633652"/>
                  <a:pt x="2153143" y="619838"/>
                  <a:pt x="1880433" y="646331"/>
                </a:cubicBezTo>
                <a:cubicBezTo>
                  <a:pt x="1607723" y="672824"/>
                  <a:pt x="1582842" y="642532"/>
                  <a:pt x="1325551" y="646331"/>
                </a:cubicBezTo>
                <a:cubicBezTo>
                  <a:pt x="1068260" y="650130"/>
                  <a:pt x="1043066" y="666365"/>
                  <a:pt x="801496" y="646331"/>
                </a:cubicBezTo>
                <a:cubicBezTo>
                  <a:pt x="559926" y="626297"/>
                  <a:pt x="168340" y="636434"/>
                  <a:pt x="0" y="646331"/>
                </a:cubicBezTo>
                <a:cubicBezTo>
                  <a:pt x="18126" y="425342"/>
                  <a:pt x="19437" y="302883"/>
                  <a:pt x="0" y="0"/>
                </a:cubicBezTo>
                <a:close/>
              </a:path>
            </a:pathLst>
          </a:custGeom>
          <a:noFill/>
          <a:ln w="57150">
            <a:solidFill>
              <a:schemeClr val="accent1"/>
            </a:solidFill>
            <a:extLst>
              <a:ext uri="{C807C97D-BFC1-408E-A445-0C87EB9F89A2}">
                <ask:lineSketchStyleProps xmlns:ask="http://schemas.microsoft.com/office/drawing/2018/sketchyshapes" sd="1753763151">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AU" b="1" dirty="0">
                <a:latin typeface="Josefin Sans" pitchFamily="2" charset="0"/>
              </a:rPr>
              <a:t>EDIT TO INCLUDE CLASS RESPONSES</a:t>
            </a:r>
          </a:p>
        </p:txBody>
      </p:sp>
    </p:spTree>
    <p:extLst>
      <p:ext uri="{BB962C8B-B14F-4D97-AF65-F5344CB8AC3E}">
        <p14:creationId xmlns:p14="http://schemas.microsoft.com/office/powerpoint/2010/main" val="2837009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250A9-F7A1-7BD3-73B4-62AC25105E13}"/>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E312729F-4F0F-2368-D214-78A8A4235288}"/>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E8AFD4F3-BF11-1BEE-488D-05D50C91E66D}"/>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D32F1BEB-E748-3141-AFA9-BAEA9AD4D4EE}"/>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Learning Intentions</a:t>
              </a:r>
            </a:p>
          </p:txBody>
        </p:sp>
        <p:sp>
          <p:nvSpPr>
            <p:cNvPr id="7" name="AutoShape 7">
              <a:extLst>
                <a:ext uri="{FF2B5EF4-FFF2-40B4-BE49-F238E27FC236}">
                  <a16:creationId xmlns:a16="http://schemas.microsoft.com/office/drawing/2014/main" id="{5E4FAABF-2933-ABF1-1ACB-F15274320767}"/>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2" name="TextBox 9">
            <a:extLst>
              <a:ext uri="{FF2B5EF4-FFF2-40B4-BE49-F238E27FC236}">
                <a16:creationId xmlns:a16="http://schemas.microsoft.com/office/drawing/2014/main" id="{E009200A-5107-8728-4179-3059C591D56B}"/>
              </a:ext>
            </a:extLst>
          </p:cNvPr>
          <p:cNvSpPr txBox="1"/>
          <p:nvPr/>
        </p:nvSpPr>
        <p:spPr>
          <a:xfrm>
            <a:off x="547577" y="1453773"/>
            <a:ext cx="11408735" cy="1698735"/>
          </a:xfrm>
          <a:prstGeom prst="rect">
            <a:avLst/>
          </a:prstGeom>
        </p:spPr>
        <p:txBody>
          <a:bodyPr wrap="square" lIns="0" tIns="0" rIns="0" bIns="0" rtlCol="0" anchor="t">
            <a:spAutoFit/>
          </a:bodyPr>
          <a:lstStyle/>
          <a:p>
            <a:pPr marL="342900" lvl="0" indent="-342900">
              <a:lnSpc>
                <a:spcPct val="115000"/>
              </a:lnSpc>
              <a:buFont typeface="Symbol" panose="05050102010706020507" pitchFamily="18" charset="2"/>
              <a:buChar char=""/>
            </a:pPr>
            <a:r>
              <a:rPr lang="en-AU" sz="1800" kern="100" dirty="0">
                <a:effectLst/>
                <a:latin typeface="Century Gothic" panose="020B0502020202020204" pitchFamily="34" charset="0"/>
                <a:ea typeface="Times New Roman" panose="02020603050405020304" pitchFamily="18" charset="0"/>
                <a:cs typeface="Aptos" panose="020B0004020202020204" pitchFamily="34" charset="0"/>
              </a:rPr>
              <a:t>Understand the individual elements of the design thinking cycle </a:t>
            </a:r>
            <a:endParaRPr lang="en-AU" kern="100" dirty="0">
              <a:latin typeface="Century Gothic" panose="020B0502020202020204" pitchFamily="34" charset="0"/>
              <a:ea typeface="DengXian" panose="02010600030101010101" pitchFamily="2" charset="-122"/>
              <a:cs typeface="Cordia New" panose="020B0304020202020204" pitchFamily="34" charset="-34"/>
            </a:endParaRPr>
          </a:p>
          <a:p>
            <a:pPr marL="342900" lvl="0" indent="-342900">
              <a:lnSpc>
                <a:spcPct val="115000"/>
              </a:lnSpc>
              <a:buFont typeface="Symbol" panose="05050102010706020507" pitchFamily="18" charset="2"/>
              <a:buChar char=""/>
            </a:pPr>
            <a:r>
              <a:rPr lang="en-AU" sz="1800" kern="100" dirty="0">
                <a:effectLst/>
                <a:latin typeface="Century Gothic" panose="020B0502020202020204" pitchFamily="34" charset="0"/>
                <a:ea typeface="Times New Roman" panose="02020603050405020304" pitchFamily="18" charset="0"/>
                <a:cs typeface="Aptos" panose="020B0004020202020204" pitchFamily="34" charset="0"/>
              </a:rPr>
              <a:t>Identify why design thinking is useful</a:t>
            </a:r>
            <a:endParaRPr lang="en-AU" kern="100" dirty="0">
              <a:latin typeface="Century Gothic" panose="020B0502020202020204" pitchFamily="34" charset="0"/>
              <a:ea typeface="DengXian" panose="02010600030101010101" pitchFamily="2" charset="-122"/>
              <a:cs typeface="Cordia New" panose="020B0304020202020204" pitchFamily="34" charset="-34"/>
            </a:endParaRPr>
          </a:p>
          <a:p>
            <a:pPr marL="342900" lvl="0" indent="-342900">
              <a:lnSpc>
                <a:spcPct val="115000"/>
              </a:lnSpc>
              <a:buFont typeface="Symbol" panose="05050102010706020507" pitchFamily="18" charset="2"/>
              <a:buChar char=""/>
            </a:pPr>
            <a:r>
              <a:rPr lang="en-AU" sz="1800" dirty="0">
                <a:effectLst/>
                <a:latin typeface="Century Gothic" panose="020B0502020202020204" pitchFamily="34" charset="0"/>
                <a:ea typeface="Times New Roman" panose="02020603050405020304" pitchFamily="18" charset="0"/>
                <a:cs typeface="Aptos" panose="020B0004020202020204" pitchFamily="34" charset="0"/>
              </a:rPr>
              <a:t>Be curious about the Mini EV competition</a:t>
            </a:r>
          </a:p>
          <a:p>
            <a:pPr marL="342900" lvl="0" indent="-342900">
              <a:lnSpc>
                <a:spcPct val="115000"/>
              </a:lnSpc>
              <a:spcAft>
                <a:spcPts val="800"/>
              </a:spcAft>
              <a:buFont typeface="Symbol" panose="05050102010706020507" pitchFamily="18" charset="2"/>
              <a:buChar char=""/>
            </a:pPr>
            <a:r>
              <a:rPr lang="en-AU" dirty="0">
                <a:latin typeface="Century Gothic" panose="020B0502020202020204" pitchFamily="34" charset="0"/>
                <a:ea typeface="Times New Roman" panose="02020603050405020304" pitchFamily="18" charset="0"/>
                <a:cs typeface="Aptos" panose="020B0004020202020204" pitchFamily="34" charset="0"/>
              </a:rPr>
              <a:t>Construct a joint timeline for the term </a:t>
            </a:r>
            <a:r>
              <a:rPr lang="en-AU" sz="1800" dirty="0">
                <a:effectLst/>
                <a:latin typeface="Century Gothic" panose="020B0502020202020204" pitchFamily="34" charset="0"/>
                <a:ea typeface="Times New Roman" panose="02020603050405020304" pitchFamily="18" charset="0"/>
                <a:cs typeface="Aptos" panose="020B0004020202020204" pitchFamily="34" charset="0"/>
              </a:rPr>
              <a:t> </a:t>
            </a:r>
            <a:endParaRPr lang="en-GB" dirty="0">
              <a:sym typeface="Josefin Sans"/>
            </a:endParaRPr>
          </a:p>
          <a:p>
            <a:pPr marL="342900" indent="-342900">
              <a:lnSpc>
                <a:spcPts val="2631"/>
              </a:lnSpc>
              <a:buFont typeface="Arial" panose="020B0604020202020204" pitchFamily="34" charset="0"/>
              <a:buChar char="•"/>
            </a:pPr>
            <a:endParaRPr lang="en-US" sz="1867" spc="56" dirty="0">
              <a:solidFill>
                <a:srgbClr val="204666"/>
              </a:solidFill>
              <a:latin typeface="Josefin Sans"/>
              <a:ea typeface="Josefin Sans"/>
              <a:cs typeface="Josefin Sans"/>
              <a:sym typeface="Josefin Sans"/>
            </a:endParaRPr>
          </a:p>
        </p:txBody>
      </p:sp>
    </p:spTree>
    <p:extLst>
      <p:ext uri="{BB962C8B-B14F-4D97-AF65-F5344CB8AC3E}">
        <p14:creationId xmlns:p14="http://schemas.microsoft.com/office/powerpoint/2010/main" val="4163530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242FE-2498-C064-DE79-EFE64BD42BF4}"/>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5A3B0B9D-2C1F-6DEA-3755-27D3A03F08D7}"/>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3FBDA7C5-F67B-35E3-CB61-4C73DDC4FF75}"/>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65D1D5EE-DF6C-CEC2-EED8-899A0712448C}"/>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Reflection</a:t>
              </a:r>
            </a:p>
          </p:txBody>
        </p:sp>
        <p:sp>
          <p:nvSpPr>
            <p:cNvPr id="7" name="AutoShape 7">
              <a:extLst>
                <a:ext uri="{FF2B5EF4-FFF2-40B4-BE49-F238E27FC236}">
                  <a16:creationId xmlns:a16="http://schemas.microsoft.com/office/drawing/2014/main" id="{1552CC07-6621-D345-569C-A5EC4878A15B}"/>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2" name="TextBox 4">
            <a:extLst>
              <a:ext uri="{FF2B5EF4-FFF2-40B4-BE49-F238E27FC236}">
                <a16:creationId xmlns:a16="http://schemas.microsoft.com/office/drawing/2014/main" id="{9C73BB97-7518-E814-4E3A-ED23BF1A911A}"/>
              </a:ext>
            </a:extLst>
          </p:cNvPr>
          <p:cNvSpPr txBox="1"/>
          <p:nvPr/>
        </p:nvSpPr>
        <p:spPr>
          <a:xfrm>
            <a:off x="666788" y="1596254"/>
            <a:ext cx="9944632" cy="2205732"/>
          </a:xfrm>
          <a:prstGeom prst="rect">
            <a:avLst/>
          </a:prstGeom>
        </p:spPr>
        <p:txBody>
          <a:bodyPr wrap="square" lIns="0" tIns="0" rIns="0" bIns="0" rtlCol="0" anchor="t">
            <a:spAutoFit/>
          </a:bodyPr>
          <a:lstStyle/>
          <a:p>
            <a:pPr>
              <a:lnSpc>
                <a:spcPts val="2333"/>
              </a:lnSpc>
            </a:pPr>
            <a:r>
              <a:rPr lang="en-GB" sz="2400" b="1" dirty="0">
                <a:latin typeface="Josefin Sans" pitchFamily="2" charset="0"/>
              </a:rPr>
              <a:t>THREE - TWO - ONE Thinking Routine</a:t>
            </a:r>
            <a:br>
              <a:rPr lang="en-GB" sz="2400" b="1" dirty="0">
                <a:latin typeface="Josefin Sans" pitchFamily="2" charset="0"/>
              </a:rPr>
            </a:br>
            <a:endParaRPr lang="en-GB" sz="2400" b="1" dirty="0">
              <a:latin typeface="Josefin Sans" pitchFamily="2" charset="0"/>
            </a:endParaRPr>
          </a:p>
          <a:p>
            <a:pPr marL="228611" indent="-228611">
              <a:lnSpc>
                <a:spcPct val="150000"/>
              </a:lnSpc>
              <a:buFont typeface="Arial" panose="020B0604020202020204" pitchFamily="34" charset="0"/>
              <a:buChar char="•"/>
            </a:pPr>
            <a:r>
              <a:rPr lang="en-GB" sz="2400" dirty="0">
                <a:latin typeface="Josefin Sans" pitchFamily="2" charset="0"/>
              </a:rPr>
              <a:t>Three science concepts that I learned and applied in this activity are…</a:t>
            </a:r>
          </a:p>
          <a:p>
            <a:pPr marL="228611" indent="-228611">
              <a:lnSpc>
                <a:spcPct val="150000"/>
              </a:lnSpc>
              <a:buFont typeface="Arial" panose="020B0604020202020204" pitchFamily="34" charset="0"/>
              <a:buChar char="•"/>
            </a:pPr>
            <a:r>
              <a:rPr lang="en-GB" sz="2400" dirty="0">
                <a:latin typeface="Josefin Sans" pitchFamily="2" charset="0"/>
              </a:rPr>
              <a:t>Two science and engineering skills that I used in this activity are…</a:t>
            </a:r>
          </a:p>
          <a:p>
            <a:pPr marL="228611" indent="-228611">
              <a:lnSpc>
                <a:spcPct val="150000"/>
              </a:lnSpc>
              <a:buFont typeface="Arial" panose="020B0604020202020204" pitchFamily="34" charset="0"/>
              <a:buChar char="•"/>
            </a:pPr>
            <a:r>
              <a:rPr lang="en-GB" sz="2400" dirty="0">
                <a:latin typeface="Josefin Sans" pitchFamily="2" charset="0"/>
              </a:rPr>
              <a:t>One idea I have to further explore and extend this activity is…</a:t>
            </a:r>
            <a:endParaRPr lang="en-US" sz="2400" dirty="0">
              <a:solidFill>
                <a:srgbClr val="041628"/>
              </a:solidFill>
              <a:latin typeface="Josefin Sans" pitchFamily="2" charset="0"/>
              <a:ea typeface="Now"/>
              <a:cs typeface="Now"/>
              <a:sym typeface="Now"/>
            </a:endParaRPr>
          </a:p>
        </p:txBody>
      </p:sp>
      <p:pic>
        <p:nvPicPr>
          <p:cNvPr id="6" name="Picture 5">
            <a:extLst>
              <a:ext uri="{FF2B5EF4-FFF2-40B4-BE49-F238E27FC236}">
                <a16:creationId xmlns:a16="http://schemas.microsoft.com/office/drawing/2014/main" id="{8C332D41-C9E7-27B0-9149-56E5AB969507}"/>
              </a:ext>
            </a:extLst>
          </p:cNvPr>
          <p:cNvPicPr>
            <a:picLocks noChangeAspect="1"/>
          </p:cNvPicPr>
          <p:nvPr/>
        </p:nvPicPr>
        <p:blipFill>
          <a:blip r:embed="rId2"/>
          <a:stretch>
            <a:fillRect/>
          </a:stretch>
        </p:blipFill>
        <p:spPr>
          <a:xfrm>
            <a:off x="11138889" y="5835515"/>
            <a:ext cx="906180" cy="855484"/>
          </a:xfrm>
          <a:prstGeom prst="rect">
            <a:avLst/>
          </a:prstGeom>
        </p:spPr>
      </p:pic>
    </p:spTree>
    <p:extLst>
      <p:ext uri="{BB962C8B-B14F-4D97-AF65-F5344CB8AC3E}">
        <p14:creationId xmlns:p14="http://schemas.microsoft.com/office/powerpoint/2010/main" val="195962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C4D6-1F87-0D8E-1840-5C8F641B9B5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FD0FE86-EC7A-E523-FF2D-D0DEAB744C0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11" b="-9111"/>
            </a:stretch>
          </a:blipFill>
        </p:spPr>
        <p:txBody>
          <a:bodyPr/>
          <a:lstStyle/>
          <a:p>
            <a:endParaRPr lang="en-AU" sz="1200"/>
          </a:p>
        </p:txBody>
      </p:sp>
      <p:grpSp>
        <p:nvGrpSpPr>
          <p:cNvPr id="3" name="Group 3">
            <a:extLst>
              <a:ext uri="{FF2B5EF4-FFF2-40B4-BE49-F238E27FC236}">
                <a16:creationId xmlns:a16="http://schemas.microsoft.com/office/drawing/2014/main" id="{52F9E4D7-A505-C783-D84D-562F5B6872FB}"/>
              </a:ext>
            </a:extLst>
          </p:cNvPr>
          <p:cNvGrpSpPr/>
          <p:nvPr/>
        </p:nvGrpSpPr>
        <p:grpSpPr>
          <a:xfrm>
            <a:off x="-476250" y="1727200"/>
            <a:ext cx="13144500" cy="3403600"/>
            <a:chOff x="0" y="0"/>
            <a:chExt cx="26289000" cy="6807200"/>
          </a:xfrm>
        </p:grpSpPr>
        <p:sp>
          <p:nvSpPr>
            <p:cNvPr id="4" name="AutoShape 4">
              <a:extLst>
                <a:ext uri="{FF2B5EF4-FFF2-40B4-BE49-F238E27FC236}">
                  <a16:creationId xmlns:a16="http://schemas.microsoft.com/office/drawing/2014/main" id="{E253EBB7-7F77-D7F6-014F-84FAEABD6B13}"/>
                </a:ext>
              </a:extLst>
            </p:cNvPr>
            <p:cNvSpPr/>
            <p:nvPr/>
          </p:nvSpPr>
          <p:spPr>
            <a:xfrm>
              <a:off x="0" y="0"/>
              <a:ext cx="26289000" cy="6807200"/>
            </a:xfrm>
            <a:prstGeom prst="rect">
              <a:avLst/>
            </a:prstGeom>
            <a:solidFill>
              <a:srgbClr val="FBFDFE">
                <a:alpha val="89804"/>
              </a:srgbClr>
            </a:solidFill>
          </p:spPr>
          <p:txBody>
            <a:bodyPr/>
            <a:lstStyle/>
            <a:p>
              <a:endParaRPr lang="en-AU" sz="1200"/>
            </a:p>
          </p:txBody>
        </p:sp>
        <p:sp>
          <p:nvSpPr>
            <p:cNvPr id="5" name="TextBox 5">
              <a:extLst>
                <a:ext uri="{FF2B5EF4-FFF2-40B4-BE49-F238E27FC236}">
                  <a16:creationId xmlns:a16="http://schemas.microsoft.com/office/drawing/2014/main" id="{7277CBE4-EB46-C5E3-74BE-02A4D4D367F1}"/>
                </a:ext>
              </a:extLst>
            </p:cNvPr>
            <p:cNvSpPr txBox="1"/>
            <p:nvPr/>
          </p:nvSpPr>
          <p:spPr>
            <a:xfrm>
              <a:off x="4893262" y="1483172"/>
              <a:ext cx="16502478" cy="1347934"/>
            </a:xfrm>
            <a:prstGeom prst="rect">
              <a:avLst/>
            </a:prstGeom>
          </p:spPr>
          <p:txBody>
            <a:bodyPr lIns="0" tIns="0" rIns="0" bIns="0" rtlCol="0" anchor="t">
              <a:spAutoFit/>
            </a:bodyPr>
            <a:lstStyle/>
            <a:p>
              <a:pPr algn="ctr">
                <a:lnSpc>
                  <a:spcPts val="5334"/>
                </a:lnSpc>
              </a:pPr>
              <a:r>
                <a:rPr lang="en-US" sz="4267" spc="85" dirty="0">
                  <a:solidFill>
                    <a:srgbClr val="967A65"/>
                  </a:solidFill>
                  <a:latin typeface="Josefin Sans"/>
                  <a:ea typeface="Josefin Sans"/>
                  <a:cs typeface="Josefin Sans"/>
                  <a:sym typeface="Josefin Sans"/>
                </a:rPr>
                <a:t>Lesson 3</a:t>
              </a:r>
            </a:p>
          </p:txBody>
        </p:sp>
        <p:sp>
          <p:nvSpPr>
            <p:cNvPr id="6" name="TextBox 6">
              <a:extLst>
                <a:ext uri="{FF2B5EF4-FFF2-40B4-BE49-F238E27FC236}">
                  <a16:creationId xmlns:a16="http://schemas.microsoft.com/office/drawing/2014/main" id="{9C71B30E-ADD6-6C2F-4EF1-433003B922B1}"/>
                </a:ext>
              </a:extLst>
            </p:cNvPr>
            <p:cNvSpPr txBox="1"/>
            <p:nvPr/>
          </p:nvSpPr>
          <p:spPr>
            <a:xfrm>
              <a:off x="7769200" y="3235884"/>
              <a:ext cx="10750604" cy="701604"/>
            </a:xfrm>
            <a:prstGeom prst="rect">
              <a:avLst/>
            </a:prstGeom>
          </p:spPr>
          <p:txBody>
            <a:bodyPr lIns="0" tIns="0" rIns="0" bIns="0" rtlCol="0" anchor="t">
              <a:spAutoFit/>
            </a:bodyPr>
            <a:lstStyle/>
            <a:p>
              <a:pPr algn="ctr">
                <a:lnSpc>
                  <a:spcPts val="2949"/>
                </a:lnSpc>
              </a:pPr>
              <a:endParaRPr lang="en-US" sz="1867" spc="243" dirty="0">
                <a:solidFill>
                  <a:srgbClr val="204666"/>
                </a:solidFill>
                <a:latin typeface="Josefin Sans"/>
                <a:ea typeface="Josefin Sans"/>
                <a:cs typeface="Josefin Sans"/>
                <a:sym typeface="Josefin Sans"/>
              </a:endParaRPr>
            </a:p>
          </p:txBody>
        </p:sp>
        <p:sp>
          <p:nvSpPr>
            <p:cNvPr id="7" name="AutoShape 7">
              <a:extLst>
                <a:ext uri="{FF2B5EF4-FFF2-40B4-BE49-F238E27FC236}">
                  <a16:creationId xmlns:a16="http://schemas.microsoft.com/office/drawing/2014/main" id="{A1366B1B-9C39-FC2E-8C71-858090304569}"/>
                </a:ext>
              </a:extLst>
            </p:cNvPr>
            <p:cNvSpPr/>
            <p:nvPr/>
          </p:nvSpPr>
          <p:spPr>
            <a:xfrm>
              <a:off x="12385618" y="5142014"/>
              <a:ext cx="1517766" cy="124866"/>
            </a:xfrm>
            <a:prstGeom prst="rect">
              <a:avLst/>
            </a:prstGeom>
            <a:solidFill>
              <a:srgbClr val="967A65"/>
            </a:solidFill>
          </p:spPr>
          <p:txBody>
            <a:bodyPr/>
            <a:lstStyle/>
            <a:p>
              <a:endParaRPr lang="en-AU" sz="1200"/>
            </a:p>
          </p:txBody>
        </p:sp>
      </p:grpSp>
      <p:sp>
        <p:nvSpPr>
          <p:cNvPr id="8" name="Freeform 5">
            <a:extLst>
              <a:ext uri="{FF2B5EF4-FFF2-40B4-BE49-F238E27FC236}">
                <a16:creationId xmlns:a16="http://schemas.microsoft.com/office/drawing/2014/main" id="{88856C72-2E85-083F-216D-6EAE6315CEE5}"/>
              </a:ext>
            </a:extLst>
          </p:cNvPr>
          <p:cNvSpPr/>
          <p:nvPr/>
        </p:nvSpPr>
        <p:spPr>
          <a:xfrm>
            <a:off x="5823531" y="3310054"/>
            <a:ext cx="544937" cy="687022"/>
          </a:xfrm>
          <a:custGeom>
            <a:avLst/>
            <a:gdLst/>
            <a:ahLst/>
            <a:cxnLst/>
            <a:rect l="l" t="t" r="r" b="b"/>
            <a:pathLst>
              <a:path w="1089875" h="1374044">
                <a:moveTo>
                  <a:pt x="0" y="0"/>
                </a:moveTo>
                <a:lnTo>
                  <a:pt x="1089875" y="0"/>
                </a:lnTo>
                <a:lnTo>
                  <a:pt x="1089875" y="1374044"/>
                </a:lnTo>
                <a:lnTo>
                  <a:pt x="0" y="1374044"/>
                </a:lnTo>
                <a:lnTo>
                  <a:pt x="0" y="0"/>
                </a:lnTo>
                <a:close/>
              </a:path>
            </a:pathLst>
          </a:custGeom>
          <a:blipFill>
            <a:blip r:embed="rId4">
              <a:extLst>
                <a:ext uri="{96DAC541-7B7A-43D3-8B79-37D633B846F1}">
                  <asvg:svgBlip xmlns:asvg="http://schemas.microsoft.com/office/drawing/2016/SVG/main" r:embed="rId5"/>
                </a:ext>
              </a:extLst>
            </a:blip>
            <a:stretch>
              <a:fillRect l="-287" r="-287"/>
            </a:stretch>
          </a:blipFill>
        </p:spPr>
        <p:txBody>
          <a:bodyPr/>
          <a:lstStyle/>
          <a:p>
            <a:endParaRPr lang="en-AU" sz="1200"/>
          </a:p>
        </p:txBody>
      </p:sp>
    </p:spTree>
    <p:extLst>
      <p:ext uri="{BB962C8B-B14F-4D97-AF65-F5344CB8AC3E}">
        <p14:creationId xmlns:p14="http://schemas.microsoft.com/office/powerpoint/2010/main" val="4249331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4241E-DD73-1BA7-B94D-375A2CDA889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8C49F23D-CC85-A21D-7928-E8C251698E92}"/>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7C0F8317-C52C-E99D-15DB-2EC82F984680}"/>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D1BEDFCE-BEE9-3B46-6116-DF8A74F2EF06}"/>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Learning Intentions</a:t>
              </a:r>
            </a:p>
          </p:txBody>
        </p:sp>
        <p:sp>
          <p:nvSpPr>
            <p:cNvPr id="7" name="AutoShape 7">
              <a:extLst>
                <a:ext uri="{FF2B5EF4-FFF2-40B4-BE49-F238E27FC236}">
                  <a16:creationId xmlns:a16="http://schemas.microsoft.com/office/drawing/2014/main" id="{881C0298-02E9-4124-8B09-1302FF93429F}"/>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11" name="TextBox 9">
            <a:extLst>
              <a:ext uri="{FF2B5EF4-FFF2-40B4-BE49-F238E27FC236}">
                <a16:creationId xmlns:a16="http://schemas.microsoft.com/office/drawing/2014/main" id="{DBE64C2B-3BEF-4499-706B-DCEE56D2C858}"/>
              </a:ext>
            </a:extLst>
          </p:cNvPr>
          <p:cNvSpPr txBox="1"/>
          <p:nvPr/>
        </p:nvSpPr>
        <p:spPr>
          <a:xfrm>
            <a:off x="547577" y="1672892"/>
            <a:ext cx="11408735" cy="941027"/>
          </a:xfrm>
          <a:prstGeom prst="rect">
            <a:avLst/>
          </a:prstGeom>
        </p:spPr>
        <p:txBody>
          <a:bodyPr wrap="square" lIns="0" tIns="0" rIns="0" bIns="0" rtlCol="0" anchor="t">
            <a:spAutoFit/>
          </a:bodyPr>
          <a:lstStyle/>
          <a:p>
            <a:pPr marL="342900" lvl="0" indent="-342900">
              <a:lnSpc>
                <a:spcPct val="115000"/>
              </a:lnSpc>
              <a:buFont typeface="Symbol" panose="05050102010706020507" pitchFamily="18" charset="2"/>
              <a:buChar char=""/>
            </a:pPr>
            <a:r>
              <a:rPr lang="en-AU" sz="1800" kern="100" dirty="0">
                <a:effectLst/>
                <a:latin typeface="Century Gothic" panose="020B0502020202020204" pitchFamily="34" charset="0"/>
                <a:ea typeface="Times New Roman" panose="02020603050405020304" pitchFamily="18" charset="0"/>
                <a:cs typeface="Aptos" panose="020B0004020202020204" pitchFamily="34" charset="0"/>
              </a:rPr>
              <a:t>Complete an empathy map to build a deeper understanding of users' needs and wants</a:t>
            </a:r>
            <a:endParaRPr lang="en-AU" kern="100" dirty="0">
              <a:latin typeface="Century Gothic" panose="020B0502020202020204" pitchFamily="34" charset="0"/>
              <a:ea typeface="DengXian" panose="02010600030101010101" pitchFamily="2" charset="-122"/>
              <a:cs typeface="Cordia New" panose="020B0304020202020204" pitchFamily="34" charset="-34"/>
            </a:endParaRPr>
          </a:p>
          <a:p>
            <a:pPr marL="342900" lvl="0" indent="-342900">
              <a:lnSpc>
                <a:spcPct val="115000"/>
              </a:lnSpc>
              <a:buFont typeface="Symbol" panose="05050102010706020507" pitchFamily="18" charset="2"/>
              <a:buChar char=""/>
            </a:pPr>
            <a:r>
              <a:rPr lang="en-AU" sz="1800" kern="100" dirty="0">
                <a:effectLst/>
                <a:latin typeface="Century Gothic" panose="020B0502020202020204" pitchFamily="34" charset="0"/>
                <a:ea typeface="Times New Roman" panose="02020603050405020304" pitchFamily="18" charset="0"/>
                <a:cs typeface="Aptos" panose="020B0004020202020204" pitchFamily="34" charset="0"/>
              </a:rPr>
              <a:t>Identify the key components of electoral circuits</a:t>
            </a:r>
            <a:endParaRPr lang="en-AU" kern="100" dirty="0">
              <a:latin typeface="Century Gothic" panose="020B0502020202020204" pitchFamily="34" charset="0"/>
              <a:ea typeface="DengXian" panose="02010600030101010101" pitchFamily="2" charset="-122"/>
              <a:cs typeface="Cordia New" panose="020B0304020202020204" pitchFamily="34" charset="-34"/>
            </a:endParaRPr>
          </a:p>
          <a:p>
            <a:pPr marL="342900" lvl="0" indent="-342900">
              <a:lnSpc>
                <a:spcPct val="115000"/>
              </a:lnSpc>
              <a:spcAft>
                <a:spcPts val="800"/>
              </a:spcAft>
              <a:buFont typeface="Symbol" panose="05050102010706020507" pitchFamily="18" charset="2"/>
              <a:buChar char=""/>
            </a:pPr>
            <a:r>
              <a:rPr lang="en-AU" sz="1800" dirty="0">
                <a:effectLst/>
                <a:latin typeface="Century Gothic" panose="020B0502020202020204" pitchFamily="34" charset="0"/>
                <a:ea typeface="Times New Roman" panose="02020603050405020304" pitchFamily="18" charset="0"/>
                <a:cs typeface="Aptos" panose="020B0004020202020204" pitchFamily="34" charset="0"/>
              </a:rPr>
              <a:t>Be able to create a simple, closed and series circuit</a:t>
            </a:r>
            <a:endParaRPr lang="en-GB" sz="1867" spc="56" dirty="0">
              <a:solidFill>
                <a:srgbClr val="204666"/>
              </a:solidFill>
              <a:latin typeface="Josefin Sans"/>
              <a:ea typeface="Josefin Sans"/>
              <a:cs typeface="Josefin Sans"/>
              <a:sym typeface="Josefin Sans"/>
            </a:endParaRPr>
          </a:p>
        </p:txBody>
      </p:sp>
    </p:spTree>
    <p:extLst>
      <p:ext uri="{BB962C8B-B14F-4D97-AF65-F5344CB8AC3E}">
        <p14:creationId xmlns:p14="http://schemas.microsoft.com/office/powerpoint/2010/main" val="316336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696B0-B077-53AB-5031-6DF9F2359D3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A2D495B-06B8-39ED-D0ED-39C2DF0D325A}"/>
              </a:ext>
            </a:extLst>
          </p:cNvPr>
          <p:cNvSpPr/>
          <p:nvPr/>
        </p:nvSpPr>
        <p:spPr>
          <a:xfrm>
            <a:off x="-459131" y="-407089"/>
            <a:ext cx="5188263" cy="7487139"/>
          </a:xfrm>
          <a:prstGeom prst="rect">
            <a:avLst/>
          </a:prstGeom>
          <a:solidFill>
            <a:srgbClr val="204666"/>
          </a:solidFill>
        </p:spPr>
        <p:txBody>
          <a:bodyPr/>
          <a:lstStyle/>
          <a:p>
            <a:endParaRPr lang="en-AU" sz="1200"/>
          </a:p>
        </p:txBody>
      </p:sp>
      <p:grpSp>
        <p:nvGrpSpPr>
          <p:cNvPr id="5" name="Group 5">
            <a:extLst>
              <a:ext uri="{FF2B5EF4-FFF2-40B4-BE49-F238E27FC236}">
                <a16:creationId xmlns:a16="http://schemas.microsoft.com/office/drawing/2014/main" id="{A57F601A-AFB8-BA7E-AD7A-7BC5FBC1BB8E}"/>
              </a:ext>
            </a:extLst>
          </p:cNvPr>
          <p:cNvGrpSpPr/>
          <p:nvPr/>
        </p:nvGrpSpPr>
        <p:grpSpPr>
          <a:xfrm>
            <a:off x="5144019" y="685800"/>
            <a:ext cx="6352185" cy="2722302"/>
            <a:chOff x="0" y="0"/>
            <a:chExt cx="12704371" cy="5444601"/>
          </a:xfrm>
        </p:grpSpPr>
        <p:sp>
          <p:nvSpPr>
            <p:cNvPr id="6" name="AutoShape 6">
              <a:extLst>
                <a:ext uri="{FF2B5EF4-FFF2-40B4-BE49-F238E27FC236}">
                  <a16:creationId xmlns:a16="http://schemas.microsoft.com/office/drawing/2014/main" id="{451C36DB-FA9A-A98E-FB38-EDC9625E4274}"/>
                </a:ext>
              </a:extLst>
            </p:cNvPr>
            <p:cNvSpPr/>
            <p:nvPr/>
          </p:nvSpPr>
          <p:spPr>
            <a:xfrm>
              <a:off x="0" y="1485022"/>
              <a:ext cx="1517766" cy="124866"/>
            </a:xfrm>
            <a:prstGeom prst="rect">
              <a:avLst/>
            </a:prstGeom>
            <a:solidFill>
              <a:srgbClr val="967A65"/>
            </a:solidFill>
          </p:spPr>
          <p:txBody>
            <a:bodyPr/>
            <a:lstStyle/>
            <a:p>
              <a:endParaRPr lang="en-AU" sz="1200"/>
            </a:p>
          </p:txBody>
        </p:sp>
        <p:sp>
          <p:nvSpPr>
            <p:cNvPr id="7" name="TextBox 7">
              <a:extLst>
                <a:ext uri="{FF2B5EF4-FFF2-40B4-BE49-F238E27FC236}">
                  <a16:creationId xmlns:a16="http://schemas.microsoft.com/office/drawing/2014/main" id="{8307F292-781C-B4D7-03D9-9978207C3369}"/>
                </a:ext>
              </a:extLst>
            </p:cNvPr>
            <p:cNvSpPr txBox="1"/>
            <p:nvPr/>
          </p:nvSpPr>
          <p:spPr>
            <a:xfrm>
              <a:off x="0" y="0"/>
              <a:ext cx="12704371"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Vocabulary</a:t>
              </a:r>
            </a:p>
          </p:txBody>
        </p:sp>
        <p:sp>
          <p:nvSpPr>
            <p:cNvPr id="9" name="TextBox 9">
              <a:extLst>
                <a:ext uri="{FF2B5EF4-FFF2-40B4-BE49-F238E27FC236}">
                  <a16:creationId xmlns:a16="http://schemas.microsoft.com/office/drawing/2014/main" id="{41247FBA-75E0-7EA9-9B92-0B348F314534}"/>
                </a:ext>
              </a:extLst>
            </p:cNvPr>
            <p:cNvSpPr txBox="1"/>
            <p:nvPr/>
          </p:nvSpPr>
          <p:spPr>
            <a:xfrm>
              <a:off x="14904" y="1993145"/>
              <a:ext cx="12689467" cy="3451456"/>
            </a:xfrm>
            <a:prstGeom prst="rect">
              <a:avLst/>
            </a:prstGeom>
          </p:spPr>
          <p:txBody>
            <a:bodyPr lIns="0" tIns="0" rIns="0" bIns="0" rtlCol="0" anchor="t">
              <a:spAutoFit/>
            </a:bodyPr>
            <a:lstStyle/>
            <a:p>
              <a:pPr marL="285750" lvl="0" indent="-285750">
                <a:lnSpc>
                  <a:spcPct val="150000"/>
                </a:lnSpc>
                <a:buFont typeface="Arial" panose="020B0604020202020204" pitchFamily="34" charset="0"/>
                <a:buChar char="•"/>
              </a:pPr>
              <a:r>
                <a:rPr lang="en-AU" sz="1800" kern="1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Simple circuit</a:t>
              </a:r>
              <a:endParaRPr lang="en-AU" sz="1800" kern="100" dirty="0">
                <a:effectLst/>
                <a:latin typeface="Century Gothic" panose="020B0502020202020204" pitchFamily="34" charset="0"/>
                <a:ea typeface="DengXian" panose="02010600030101010101" pitchFamily="2" charset="-122"/>
                <a:cs typeface="Cordia New" panose="020B0304020202020204" pitchFamily="34" charset="-34"/>
              </a:endParaRPr>
            </a:p>
            <a:p>
              <a:pPr marL="285750" lvl="0" indent="-285750">
                <a:lnSpc>
                  <a:spcPct val="150000"/>
                </a:lnSpc>
                <a:buFont typeface="Arial" panose="020B0604020202020204" pitchFamily="34" charset="0"/>
                <a:buChar char="•"/>
              </a:pPr>
              <a:r>
                <a:rPr lang="en-AU" sz="1800" kern="1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Closed circuit</a:t>
              </a:r>
              <a:endParaRPr lang="en-AU" sz="1800" kern="100" dirty="0">
                <a:effectLst/>
                <a:latin typeface="Century Gothic" panose="020B0502020202020204" pitchFamily="34" charset="0"/>
                <a:ea typeface="DengXian" panose="02010600030101010101" pitchFamily="2" charset="-122"/>
                <a:cs typeface="Cordia New" panose="020B0304020202020204" pitchFamily="34" charset="-34"/>
              </a:endParaRPr>
            </a:p>
            <a:p>
              <a:pPr marL="285750" lvl="0" indent="-285750">
                <a:lnSpc>
                  <a:spcPct val="150000"/>
                </a:lnSpc>
                <a:spcAft>
                  <a:spcPts val="800"/>
                </a:spcAft>
                <a:buFont typeface="Arial" panose="020B0604020202020204" pitchFamily="34" charset="0"/>
                <a:buChar char="•"/>
              </a:pPr>
              <a:r>
                <a:rPr lang="en-AU" sz="1800" kern="1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Open circuit</a:t>
              </a:r>
              <a:endParaRPr lang="en-AU" kern="100" dirty="0">
                <a:solidFill>
                  <a:srgbClr val="000000"/>
                </a:solidFill>
                <a:latin typeface="Century Gothic" panose="020B0502020202020204" pitchFamily="34" charset="0"/>
                <a:ea typeface="DengXian" panose="02010600030101010101" pitchFamily="2" charset="-122"/>
                <a:cs typeface="Cordia New" panose="020B0304020202020204" pitchFamily="34" charset="-34"/>
              </a:endParaRPr>
            </a:p>
            <a:p>
              <a:pPr marL="285750" lvl="0" indent="-285750">
                <a:lnSpc>
                  <a:spcPct val="150000"/>
                </a:lnSpc>
                <a:spcAft>
                  <a:spcPts val="800"/>
                </a:spcAft>
                <a:buFont typeface="Arial" panose="020B0604020202020204" pitchFamily="34" charset="0"/>
                <a:buChar char="•"/>
              </a:pPr>
              <a:r>
                <a:rPr lang="en-AU" sz="18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Series circuit</a:t>
              </a:r>
              <a:endParaRPr lang="en-US" sz="1867" spc="56" dirty="0">
                <a:solidFill>
                  <a:srgbClr val="204666"/>
                </a:solidFill>
                <a:latin typeface="Josefin Sans"/>
                <a:ea typeface="Josefin Sans"/>
                <a:cs typeface="Josefin Sans"/>
                <a:sym typeface="Josefin Sans"/>
              </a:endParaRPr>
            </a:p>
          </p:txBody>
        </p:sp>
      </p:grpSp>
      <p:pic>
        <p:nvPicPr>
          <p:cNvPr id="14" name="Picture 13" descr="A boat on the water&#10;&#10;Description automatically generated">
            <a:extLst>
              <a:ext uri="{FF2B5EF4-FFF2-40B4-BE49-F238E27FC236}">
                <a16:creationId xmlns:a16="http://schemas.microsoft.com/office/drawing/2014/main" id="{8A257B00-4EE3-D4A3-28E9-6E182DD6A90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94185" y="1765863"/>
            <a:ext cx="6023317" cy="3141233"/>
          </a:xfrm>
          <a:prstGeom prst="rect">
            <a:avLst/>
          </a:prstGeom>
        </p:spPr>
      </p:pic>
      <p:pic>
        <p:nvPicPr>
          <p:cNvPr id="16" name="Picture 15">
            <a:extLst>
              <a:ext uri="{FF2B5EF4-FFF2-40B4-BE49-F238E27FC236}">
                <a16:creationId xmlns:a16="http://schemas.microsoft.com/office/drawing/2014/main" id="{81B609DE-5FD9-1C52-8A90-3E3D3D2ED9C2}"/>
              </a:ext>
            </a:extLst>
          </p:cNvPr>
          <p:cNvPicPr>
            <a:picLocks noChangeAspect="1"/>
          </p:cNvPicPr>
          <p:nvPr/>
        </p:nvPicPr>
        <p:blipFill>
          <a:blip r:embed="rId4"/>
          <a:stretch>
            <a:fillRect/>
          </a:stretch>
        </p:blipFill>
        <p:spPr>
          <a:xfrm>
            <a:off x="11239052" y="5709141"/>
            <a:ext cx="876909" cy="975808"/>
          </a:xfrm>
          <a:prstGeom prst="rect">
            <a:avLst/>
          </a:prstGeom>
        </p:spPr>
      </p:pic>
    </p:spTree>
    <p:extLst>
      <p:ext uri="{BB962C8B-B14F-4D97-AF65-F5344CB8AC3E}">
        <p14:creationId xmlns:p14="http://schemas.microsoft.com/office/powerpoint/2010/main" val="2361326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6DBB80-DC7D-F0AC-ADBD-93A2B27AB3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1450B14-1A32-BC74-7E62-2EA931470F0C}"/>
              </a:ext>
            </a:extLst>
          </p:cNvPr>
          <p:cNvPicPr>
            <a:picLocks noChangeAspect="1"/>
          </p:cNvPicPr>
          <p:nvPr/>
        </p:nvPicPr>
        <p:blipFill>
          <a:blip r:embed="rId2"/>
          <a:stretch>
            <a:fillRect/>
          </a:stretch>
        </p:blipFill>
        <p:spPr>
          <a:xfrm>
            <a:off x="1199123" y="1042551"/>
            <a:ext cx="9435010" cy="4174993"/>
          </a:xfrm>
          <a:prstGeom prst="rect">
            <a:avLst/>
          </a:prstGeom>
        </p:spPr>
      </p:pic>
      <p:pic>
        <p:nvPicPr>
          <p:cNvPr id="6" name="Picture 5">
            <a:extLst>
              <a:ext uri="{FF2B5EF4-FFF2-40B4-BE49-F238E27FC236}">
                <a16:creationId xmlns:a16="http://schemas.microsoft.com/office/drawing/2014/main" id="{B8BAD536-903A-1D6E-804F-F62F997A5419}"/>
              </a:ext>
            </a:extLst>
          </p:cNvPr>
          <p:cNvPicPr>
            <a:picLocks noChangeAspect="1"/>
          </p:cNvPicPr>
          <p:nvPr/>
        </p:nvPicPr>
        <p:blipFill>
          <a:blip r:embed="rId3"/>
          <a:stretch>
            <a:fillRect/>
          </a:stretch>
        </p:blipFill>
        <p:spPr>
          <a:xfrm>
            <a:off x="10989325" y="5610904"/>
            <a:ext cx="1061690" cy="1171792"/>
          </a:xfrm>
          <a:prstGeom prst="rect">
            <a:avLst/>
          </a:prstGeom>
        </p:spPr>
      </p:pic>
    </p:spTree>
    <p:extLst>
      <p:ext uri="{BB962C8B-B14F-4D97-AF65-F5344CB8AC3E}">
        <p14:creationId xmlns:p14="http://schemas.microsoft.com/office/powerpoint/2010/main" val="1446615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5AE678-81C8-02AC-2C57-E08056715352}"/>
              </a:ext>
            </a:extLst>
          </p:cNvPr>
          <p:cNvPicPr>
            <a:picLocks noChangeAspect="1"/>
          </p:cNvPicPr>
          <p:nvPr/>
        </p:nvPicPr>
        <p:blipFill>
          <a:blip r:embed="rId2"/>
          <a:stretch>
            <a:fillRect/>
          </a:stretch>
        </p:blipFill>
        <p:spPr>
          <a:xfrm>
            <a:off x="1786254" y="172123"/>
            <a:ext cx="8619491" cy="6413164"/>
          </a:xfrm>
          <a:prstGeom prst="rect">
            <a:avLst/>
          </a:prstGeom>
        </p:spPr>
      </p:pic>
      <p:pic>
        <p:nvPicPr>
          <p:cNvPr id="6" name="Picture 5">
            <a:extLst>
              <a:ext uri="{FF2B5EF4-FFF2-40B4-BE49-F238E27FC236}">
                <a16:creationId xmlns:a16="http://schemas.microsoft.com/office/drawing/2014/main" id="{2651BB6C-03C4-6872-CA42-B8CB93510099}"/>
              </a:ext>
            </a:extLst>
          </p:cNvPr>
          <p:cNvPicPr>
            <a:picLocks noChangeAspect="1"/>
          </p:cNvPicPr>
          <p:nvPr/>
        </p:nvPicPr>
        <p:blipFill>
          <a:blip r:embed="rId3"/>
          <a:stretch>
            <a:fillRect/>
          </a:stretch>
        </p:blipFill>
        <p:spPr>
          <a:xfrm>
            <a:off x="10989325" y="5610904"/>
            <a:ext cx="1061690" cy="1171792"/>
          </a:xfrm>
          <a:prstGeom prst="rect">
            <a:avLst/>
          </a:prstGeom>
        </p:spPr>
      </p:pic>
    </p:spTree>
    <p:extLst>
      <p:ext uri="{BB962C8B-B14F-4D97-AF65-F5344CB8AC3E}">
        <p14:creationId xmlns:p14="http://schemas.microsoft.com/office/powerpoint/2010/main" val="2286629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B4B27-5504-B9B2-56B5-007D37AFA40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B4D4A086-A255-E3B1-10F0-95804DCE358F}"/>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8B3E0511-0FB9-6D1E-7EDE-43CF44173ED6}"/>
              </a:ext>
            </a:extLst>
          </p:cNvPr>
          <p:cNvGrpSpPr/>
          <p:nvPr/>
        </p:nvGrpSpPr>
        <p:grpSpPr>
          <a:xfrm>
            <a:off x="685800" y="516061"/>
            <a:ext cx="8318229" cy="819949"/>
            <a:chOff x="0" y="0"/>
            <a:chExt cx="16636458" cy="2728608"/>
          </a:xfrm>
        </p:grpSpPr>
        <p:sp>
          <p:nvSpPr>
            <p:cNvPr id="5" name="TextBox 5">
              <a:extLst>
                <a:ext uri="{FF2B5EF4-FFF2-40B4-BE49-F238E27FC236}">
                  <a16:creationId xmlns:a16="http://schemas.microsoft.com/office/drawing/2014/main" id="{6841F6EF-87F0-FFC6-8FE2-601FB3A12C40}"/>
                </a:ext>
              </a:extLst>
            </p:cNvPr>
            <p:cNvSpPr txBox="1"/>
            <p:nvPr/>
          </p:nvSpPr>
          <p:spPr>
            <a:xfrm>
              <a:off x="0" y="0"/>
              <a:ext cx="16636458"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Paper Circuits</a:t>
              </a:r>
            </a:p>
          </p:txBody>
        </p:sp>
        <p:sp>
          <p:nvSpPr>
            <p:cNvPr id="7" name="AutoShape 7">
              <a:extLst>
                <a:ext uri="{FF2B5EF4-FFF2-40B4-BE49-F238E27FC236}">
                  <a16:creationId xmlns:a16="http://schemas.microsoft.com/office/drawing/2014/main" id="{61AB37CB-B7F5-E77E-99B6-A66BA830C917}"/>
                </a:ext>
              </a:extLst>
            </p:cNvPr>
            <p:cNvSpPr/>
            <p:nvPr/>
          </p:nvSpPr>
          <p:spPr>
            <a:xfrm>
              <a:off x="0" y="2603743"/>
              <a:ext cx="1517766" cy="124865"/>
            </a:xfrm>
            <a:prstGeom prst="rect">
              <a:avLst/>
            </a:prstGeom>
            <a:solidFill>
              <a:srgbClr val="967A65"/>
            </a:solidFill>
          </p:spPr>
          <p:txBody>
            <a:bodyPr/>
            <a:lstStyle/>
            <a:p>
              <a:endParaRPr lang="en-AU" sz="1200"/>
            </a:p>
          </p:txBody>
        </p:sp>
      </p:grpSp>
      <p:pic>
        <p:nvPicPr>
          <p:cNvPr id="8" name="Picture 7">
            <a:extLst>
              <a:ext uri="{FF2B5EF4-FFF2-40B4-BE49-F238E27FC236}">
                <a16:creationId xmlns:a16="http://schemas.microsoft.com/office/drawing/2014/main" id="{EEC0CFE3-102F-73FC-8B58-D6C1AAB20521}"/>
              </a:ext>
            </a:extLst>
          </p:cNvPr>
          <p:cNvPicPr>
            <a:picLocks noChangeAspect="1"/>
          </p:cNvPicPr>
          <p:nvPr/>
        </p:nvPicPr>
        <p:blipFill>
          <a:blip r:embed="rId2"/>
          <a:stretch>
            <a:fillRect/>
          </a:stretch>
        </p:blipFill>
        <p:spPr>
          <a:xfrm>
            <a:off x="11239052" y="5725567"/>
            <a:ext cx="876909" cy="975808"/>
          </a:xfrm>
          <a:prstGeom prst="rect">
            <a:avLst/>
          </a:prstGeom>
        </p:spPr>
      </p:pic>
      <p:pic>
        <p:nvPicPr>
          <p:cNvPr id="10" name="Picture 9">
            <a:extLst>
              <a:ext uri="{FF2B5EF4-FFF2-40B4-BE49-F238E27FC236}">
                <a16:creationId xmlns:a16="http://schemas.microsoft.com/office/drawing/2014/main" id="{6A5DC660-4D5C-0B4F-7554-CFC628682D80}"/>
              </a:ext>
            </a:extLst>
          </p:cNvPr>
          <p:cNvPicPr>
            <a:picLocks noChangeAspect="1"/>
          </p:cNvPicPr>
          <p:nvPr/>
        </p:nvPicPr>
        <p:blipFill>
          <a:blip r:embed="rId3"/>
          <a:stretch>
            <a:fillRect/>
          </a:stretch>
        </p:blipFill>
        <p:spPr>
          <a:xfrm>
            <a:off x="2196998" y="1764129"/>
            <a:ext cx="7677836" cy="3961438"/>
          </a:xfrm>
          <a:prstGeom prst="rect">
            <a:avLst/>
          </a:prstGeom>
        </p:spPr>
      </p:pic>
    </p:spTree>
    <p:extLst>
      <p:ext uri="{BB962C8B-B14F-4D97-AF65-F5344CB8AC3E}">
        <p14:creationId xmlns:p14="http://schemas.microsoft.com/office/powerpoint/2010/main" val="2093267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542E8-2562-D6CA-F82D-240C0CA87A3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D27A7EB-8E5D-37A0-1837-52B123CB0E1D}"/>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98D31767-C0DA-AB78-6573-C927C7195B4F}"/>
              </a:ext>
            </a:extLst>
          </p:cNvPr>
          <p:cNvGrpSpPr/>
          <p:nvPr/>
        </p:nvGrpSpPr>
        <p:grpSpPr>
          <a:xfrm>
            <a:off x="685800" y="516061"/>
            <a:ext cx="8318229" cy="819949"/>
            <a:chOff x="0" y="0"/>
            <a:chExt cx="16636458" cy="2728608"/>
          </a:xfrm>
        </p:grpSpPr>
        <p:sp>
          <p:nvSpPr>
            <p:cNvPr id="5" name="TextBox 5">
              <a:extLst>
                <a:ext uri="{FF2B5EF4-FFF2-40B4-BE49-F238E27FC236}">
                  <a16:creationId xmlns:a16="http://schemas.microsoft.com/office/drawing/2014/main" id="{6FD15594-136A-3F32-6E95-AFDE8DC4346F}"/>
                </a:ext>
              </a:extLst>
            </p:cNvPr>
            <p:cNvSpPr txBox="1"/>
            <p:nvPr/>
          </p:nvSpPr>
          <p:spPr>
            <a:xfrm>
              <a:off x="0" y="0"/>
              <a:ext cx="16636458"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Paper Circuits</a:t>
              </a:r>
            </a:p>
          </p:txBody>
        </p:sp>
        <p:sp>
          <p:nvSpPr>
            <p:cNvPr id="7" name="AutoShape 7">
              <a:extLst>
                <a:ext uri="{FF2B5EF4-FFF2-40B4-BE49-F238E27FC236}">
                  <a16:creationId xmlns:a16="http://schemas.microsoft.com/office/drawing/2014/main" id="{D5BB8231-20CA-EAE4-212E-EF9F3BA4BDBB}"/>
                </a:ext>
              </a:extLst>
            </p:cNvPr>
            <p:cNvSpPr/>
            <p:nvPr/>
          </p:nvSpPr>
          <p:spPr>
            <a:xfrm>
              <a:off x="0" y="2603743"/>
              <a:ext cx="1517766" cy="124865"/>
            </a:xfrm>
            <a:prstGeom prst="rect">
              <a:avLst/>
            </a:prstGeom>
            <a:solidFill>
              <a:srgbClr val="967A65"/>
            </a:solidFill>
          </p:spPr>
          <p:txBody>
            <a:bodyPr/>
            <a:lstStyle/>
            <a:p>
              <a:endParaRPr lang="en-AU" sz="1200"/>
            </a:p>
          </p:txBody>
        </p:sp>
      </p:grpSp>
      <p:pic>
        <p:nvPicPr>
          <p:cNvPr id="8" name="Picture 7">
            <a:extLst>
              <a:ext uri="{FF2B5EF4-FFF2-40B4-BE49-F238E27FC236}">
                <a16:creationId xmlns:a16="http://schemas.microsoft.com/office/drawing/2014/main" id="{9D7AE6B8-0E57-E8CC-3BCF-0E5F5AF747B7}"/>
              </a:ext>
            </a:extLst>
          </p:cNvPr>
          <p:cNvPicPr>
            <a:picLocks noChangeAspect="1"/>
          </p:cNvPicPr>
          <p:nvPr/>
        </p:nvPicPr>
        <p:blipFill>
          <a:blip r:embed="rId2"/>
          <a:stretch>
            <a:fillRect/>
          </a:stretch>
        </p:blipFill>
        <p:spPr>
          <a:xfrm>
            <a:off x="11239052" y="5725567"/>
            <a:ext cx="876909" cy="975808"/>
          </a:xfrm>
          <a:prstGeom prst="rect">
            <a:avLst/>
          </a:prstGeom>
        </p:spPr>
      </p:pic>
      <p:pic>
        <p:nvPicPr>
          <p:cNvPr id="6" name="Picture 5">
            <a:extLst>
              <a:ext uri="{FF2B5EF4-FFF2-40B4-BE49-F238E27FC236}">
                <a16:creationId xmlns:a16="http://schemas.microsoft.com/office/drawing/2014/main" id="{870EA479-3A20-6FB0-AA49-E061C6EDF806}"/>
              </a:ext>
            </a:extLst>
          </p:cNvPr>
          <p:cNvPicPr>
            <a:picLocks noChangeAspect="1"/>
          </p:cNvPicPr>
          <p:nvPr/>
        </p:nvPicPr>
        <p:blipFill>
          <a:blip r:embed="rId3"/>
          <a:stretch>
            <a:fillRect/>
          </a:stretch>
        </p:blipFill>
        <p:spPr>
          <a:xfrm>
            <a:off x="1743974" y="1841620"/>
            <a:ext cx="8325013" cy="3982505"/>
          </a:xfrm>
          <a:prstGeom prst="rect">
            <a:avLst/>
          </a:prstGeom>
        </p:spPr>
      </p:pic>
    </p:spTree>
    <p:extLst>
      <p:ext uri="{BB962C8B-B14F-4D97-AF65-F5344CB8AC3E}">
        <p14:creationId xmlns:p14="http://schemas.microsoft.com/office/powerpoint/2010/main" val="1992684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6BC12-E2A2-08FB-DAF5-DB678593618A}"/>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8EF2673-6E6A-C456-C6BC-E9B2684A836F}"/>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73AAB74C-BAB0-3A97-D283-0AA2BD6A860B}"/>
              </a:ext>
            </a:extLst>
          </p:cNvPr>
          <p:cNvGrpSpPr/>
          <p:nvPr/>
        </p:nvGrpSpPr>
        <p:grpSpPr>
          <a:xfrm>
            <a:off x="685800" y="516061"/>
            <a:ext cx="8318229" cy="819949"/>
            <a:chOff x="0" y="0"/>
            <a:chExt cx="16636458" cy="2728608"/>
          </a:xfrm>
        </p:grpSpPr>
        <p:sp>
          <p:nvSpPr>
            <p:cNvPr id="5" name="TextBox 5">
              <a:extLst>
                <a:ext uri="{FF2B5EF4-FFF2-40B4-BE49-F238E27FC236}">
                  <a16:creationId xmlns:a16="http://schemas.microsoft.com/office/drawing/2014/main" id="{BFA705B3-F457-EA53-DFC6-8E38581BF07B}"/>
                </a:ext>
              </a:extLst>
            </p:cNvPr>
            <p:cNvSpPr txBox="1"/>
            <p:nvPr/>
          </p:nvSpPr>
          <p:spPr>
            <a:xfrm>
              <a:off x="0" y="0"/>
              <a:ext cx="16636458"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Paper Circuits</a:t>
              </a:r>
            </a:p>
          </p:txBody>
        </p:sp>
        <p:sp>
          <p:nvSpPr>
            <p:cNvPr id="7" name="AutoShape 7">
              <a:extLst>
                <a:ext uri="{FF2B5EF4-FFF2-40B4-BE49-F238E27FC236}">
                  <a16:creationId xmlns:a16="http://schemas.microsoft.com/office/drawing/2014/main" id="{875F3DFB-D346-D58F-BD4C-62756A72DFBA}"/>
                </a:ext>
              </a:extLst>
            </p:cNvPr>
            <p:cNvSpPr/>
            <p:nvPr/>
          </p:nvSpPr>
          <p:spPr>
            <a:xfrm>
              <a:off x="0" y="2603743"/>
              <a:ext cx="1517766" cy="124865"/>
            </a:xfrm>
            <a:prstGeom prst="rect">
              <a:avLst/>
            </a:prstGeom>
            <a:solidFill>
              <a:srgbClr val="967A65"/>
            </a:solidFill>
          </p:spPr>
          <p:txBody>
            <a:bodyPr/>
            <a:lstStyle/>
            <a:p>
              <a:endParaRPr lang="en-AU" sz="1200"/>
            </a:p>
          </p:txBody>
        </p:sp>
      </p:grpSp>
      <p:pic>
        <p:nvPicPr>
          <p:cNvPr id="8" name="Picture 7">
            <a:extLst>
              <a:ext uri="{FF2B5EF4-FFF2-40B4-BE49-F238E27FC236}">
                <a16:creationId xmlns:a16="http://schemas.microsoft.com/office/drawing/2014/main" id="{7F7F4F50-ABEA-934A-8D61-8D20B7BE5E47}"/>
              </a:ext>
            </a:extLst>
          </p:cNvPr>
          <p:cNvPicPr>
            <a:picLocks noChangeAspect="1"/>
          </p:cNvPicPr>
          <p:nvPr/>
        </p:nvPicPr>
        <p:blipFill>
          <a:blip r:embed="rId2"/>
          <a:stretch>
            <a:fillRect/>
          </a:stretch>
        </p:blipFill>
        <p:spPr>
          <a:xfrm>
            <a:off x="11239052" y="5725567"/>
            <a:ext cx="876909" cy="975808"/>
          </a:xfrm>
          <a:prstGeom prst="rect">
            <a:avLst/>
          </a:prstGeom>
        </p:spPr>
      </p:pic>
      <p:pic>
        <p:nvPicPr>
          <p:cNvPr id="9" name="Picture 8">
            <a:extLst>
              <a:ext uri="{FF2B5EF4-FFF2-40B4-BE49-F238E27FC236}">
                <a16:creationId xmlns:a16="http://schemas.microsoft.com/office/drawing/2014/main" id="{90C328F2-2EB2-8FE8-C3ED-AA85AAF7F8F0}"/>
              </a:ext>
            </a:extLst>
          </p:cNvPr>
          <p:cNvPicPr>
            <a:picLocks noChangeAspect="1"/>
          </p:cNvPicPr>
          <p:nvPr/>
        </p:nvPicPr>
        <p:blipFill>
          <a:blip r:embed="rId3"/>
          <a:stretch>
            <a:fillRect/>
          </a:stretch>
        </p:blipFill>
        <p:spPr>
          <a:xfrm>
            <a:off x="2708366" y="1641286"/>
            <a:ext cx="6473962" cy="4624258"/>
          </a:xfrm>
          <a:prstGeom prst="rect">
            <a:avLst/>
          </a:prstGeom>
        </p:spPr>
      </p:pic>
    </p:spTree>
    <p:extLst>
      <p:ext uri="{BB962C8B-B14F-4D97-AF65-F5344CB8AC3E}">
        <p14:creationId xmlns:p14="http://schemas.microsoft.com/office/powerpoint/2010/main" val="2469351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D0E0C-7E12-0FCD-8E23-91996E0DE02A}"/>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324428BD-47D3-51B8-BB4A-86986F7672FE}"/>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527EE86A-240A-0D37-F73B-14183A621B8B}"/>
              </a:ext>
            </a:extLst>
          </p:cNvPr>
          <p:cNvGrpSpPr/>
          <p:nvPr/>
        </p:nvGrpSpPr>
        <p:grpSpPr>
          <a:xfrm>
            <a:off x="685800" y="516061"/>
            <a:ext cx="8318229" cy="819949"/>
            <a:chOff x="0" y="0"/>
            <a:chExt cx="16636458" cy="2728608"/>
          </a:xfrm>
        </p:grpSpPr>
        <p:sp>
          <p:nvSpPr>
            <p:cNvPr id="5" name="TextBox 5">
              <a:extLst>
                <a:ext uri="{FF2B5EF4-FFF2-40B4-BE49-F238E27FC236}">
                  <a16:creationId xmlns:a16="http://schemas.microsoft.com/office/drawing/2014/main" id="{42D2E86A-48A8-02CF-58CD-51AC7CD0CCFC}"/>
                </a:ext>
              </a:extLst>
            </p:cNvPr>
            <p:cNvSpPr txBox="1"/>
            <p:nvPr/>
          </p:nvSpPr>
          <p:spPr>
            <a:xfrm>
              <a:off x="0" y="0"/>
              <a:ext cx="16636458"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Paper Circuits</a:t>
              </a:r>
            </a:p>
          </p:txBody>
        </p:sp>
        <p:sp>
          <p:nvSpPr>
            <p:cNvPr id="7" name="AutoShape 7">
              <a:extLst>
                <a:ext uri="{FF2B5EF4-FFF2-40B4-BE49-F238E27FC236}">
                  <a16:creationId xmlns:a16="http://schemas.microsoft.com/office/drawing/2014/main" id="{5982F0B7-4C84-3E4D-CD70-FC43B01D7034}"/>
                </a:ext>
              </a:extLst>
            </p:cNvPr>
            <p:cNvSpPr/>
            <p:nvPr/>
          </p:nvSpPr>
          <p:spPr>
            <a:xfrm>
              <a:off x="0" y="2603743"/>
              <a:ext cx="1517766" cy="124865"/>
            </a:xfrm>
            <a:prstGeom prst="rect">
              <a:avLst/>
            </a:prstGeom>
            <a:solidFill>
              <a:srgbClr val="967A65"/>
            </a:solidFill>
          </p:spPr>
          <p:txBody>
            <a:bodyPr/>
            <a:lstStyle/>
            <a:p>
              <a:endParaRPr lang="en-AU" sz="1200"/>
            </a:p>
          </p:txBody>
        </p:sp>
      </p:grpSp>
      <p:pic>
        <p:nvPicPr>
          <p:cNvPr id="8" name="Picture 7">
            <a:extLst>
              <a:ext uri="{FF2B5EF4-FFF2-40B4-BE49-F238E27FC236}">
                <a16:creationId xmlns:a16="http://schemas.microsoft.com/office/drawing/2014/main" id="{2216F4C7-B9E1-B07F-F4BA-B6E3F640B9CF}"/>
              </a:ext>
            </a:extLst>
          </p:cNvPr>
          <p:cNvPicPr>
            <a:picLocks noChangeAspect="1"/>
          </p:cNvPicPr>
          <p:nvPr/>
        </p:nvPicPr>
        <p:blipFill>
          <a:blip r:embed="rId2"/>
          <a:stretch>
            <a:fillRect/>
          </a:stretch>
        </p:blipFill>
        <p:spPr>
          <a:xfrm>
            <a:off x="11239052" y="5725567"/>
            <a:ext cx="876909" cy="975808"/>
          </a:xfrm>
          <a:prstGeom prst="rect">
            <a:avLst/>
          </a:prstGeom>
        </p:spPr>
      </p:pic>
      <p:pic>
        <p:nvPicPr>
          <p:cNvPr id="6" name="Picture 5">
            <a:extLst>
              <a:ext uri="{FF2B5EF4-FFF2-40B4-BE49-F238E27FC236}">
                <a16:creationId xmlns:a16="http://schemas.microsoft.com/office/drawing/2014/main" id="{DAA2FCED-C722-59A2-4DA9-895F76D22A52}"/>
              </a:ext>
            </a:extLst>
          </p:cNvPr>
          <p:cNvPicPr>
            <a:picLocks noChangeAspect="1"/>
          </p:cNvPicPr>
          <p:nvPr/>
        </p:nvPicPr>
        <p:blipFill>
          <a:blip r:embed="rId3"/>
          <a:stretch>
            <a:fillRect/>
          </a:stretch>
        </p:blipFill>
        <p:spPr>
          <a:xfrm>
            <a:off x="1665163" y="1703968"/>
            <a:ext cx="8103957" cy="4570895"/>
          </a:xfrm>
          <a:prstGeom prst="rect">
            <a:avLst/>
          </a:prstGeom>
        </p:spPr>
      </p:pic>
    </p:spTree>
    <p:extLst>
      <p:ext uri="{BB962C8B-B14F-4D97-AF65-F5344CB8AC3E}">
        <p14:creationId xmlns:p14="http://schemas.microsoft.com/office/powerpoint/2010/main" val="299161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9131" y="-407089"/>
            <a:ext cx="5188263" cy="7487139"/>
          </a:xfrm>
          <a:prstGeom prst="rect">
            <a:avLst/>
          </a:prstGeom>
          <a:solidFill>
            <a:srgbClr val="204666"/>
          </a:solidFill>
        </p:spPr>
        <p:txBody>
          <a:bodyPr/>
          <a:lstStyle/>
          <a:p>
            <a:endParaRPr lang="en-AU" sz="1200"/>
          </a:p>
        </p:txBody>
      </p:sp>
      <p:grpSp>
        <p:nvGrpSpPr>
          <p:cNvPr id="5" name="Group 5"/>
          <p:cNvGrpSpPr/>
          <p:nvPr/>
        </p:nvGrpSpPr>
        <p:grpSpPr>
          <a:xfrm>
            <a:off x="5144019" y="685800"/>
            <a:ext cx="6352185" cy="5176318"/>
            <a:chOff x="0" y="0"/>
            <a:chExt cx="12704371" cy="10352635"/>
          </a:xfrm>
        </p:grpSpPr>
        <p:sp>
          <p:nvSpPr>
            <p:cNvPr id="6" name="AutoShape 6"/>
            <p:cNvSpPr/>
            <p:nvPr/>
          </p:nvSpPr>
          <p:spPr>
            <a:xfrm>
              <a:off x="0" y="1485022"/>
              <a:ext cx="1517766" cy="124866"/>
            </a:xfrm>
            <a:prstGeom prst="rect">
              <a:avLst/>
            </a:prstGeom>
            <a:solidFill>
              <a:srgbClr val="967A65"/>
            </a:solidFill>
          </p:spPr>
          <p:txBody>
            <a:bodyPr/>
            <a:lstStyle/>
            <a:p>
              <a:endParaRPr lang="en-AU" sz="1200"/>
            </a:p>
          </p:txBody>
        </p:sp>
        <p:sp>
          <p:nvSpPr>
            <p:cNvPr id="7" name="TextBox 7"/>
            <p:cNvSpPr txBox="1"/>
            <p:nvPr/>
          </p:nvSpPr>
          <p:spPr>
            <a:xfrm>
              <a:off x="0" y="0"/>
              <a:ext cx="12704371"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Vocabulary</a:t>
              </a:r>
            </a:p>
          </p:txBody>
        </p:sp>
        <p:sp>
          <p:nvSpPr>
            <p:cNvPr id="9" name="TextBox 9"/>
            <p:cNvSpPr txBox="1"/>
            <p:nvPr/>
          </p:nvSpPr>
          <p:spPr>
            <a:xfrm>
              <a:off x="0" y="2373400"/>
              <a:ext cx="12689467" cy="7979235"/>
            </a:xfrm>
            <a:prstGeom prst="rect">
              <a:avLst/>
            </a:prstGeom>
          </p:spPr>
          <p:txBody>
            <a:bodyPr lIns="0" tIns="0" rIns="0" bIns="0" rtlCol="0" anchor="t">
              <a:spAutoFit/>
            </a:bodyPr>
            <a:lstStyle/>
            <a:p>
              <a:pPr marL="342900" indent="-342900">
                <a:lnSpc>
                  <a:spcPts val="2631"/>
                </a:lnSpc>
                <a:buFont typeface="Arial" panose="020B0604020202020204" pitchFamily="34" charset="0"/>
                <a:buChar char="•"/>
              </a:pPr>
              <a:r>
                <a:rPr lang="en-US" sz="1867" spc="56" dirty="0">
                  <a:solidFill>
                    <a:srgbClr val="204666"/>
                  </a:solidFill>
                  <a:latin typeface="Josefin Sans"/>
                  <a:ea typeface="Josefin Sans"/>
                  <a:cs typeface="Josefin Sans"/>
                  <a:sym typeface="Josefin Sans"/>
                </a:rPr>
                <a:t>Design thinking</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Define</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Research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Generate ideas</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Plan</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Make</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Test</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Evaluate</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Empathise </a:t>
              </a:r>
            </a:p>
            <a:p>
              <a:pPr marL="342900" indent="-342900">
                <a:lnSpc>
                  <a:spcPts val="2631"/>
                </a:lnSpc>
                <a:buFont typeface="Arial" panose="020B0604020202020204" pitchFamily="34" charset="0"/>
                <a:buChar char="•"/>
              </a:pPr>
              <a:endParaRPr lang="en-US" sz="1867" spc="56" dirty="0">
                <a:solidFill>
                  <a:srgbClr val="204666"/>
                </a:solidFill>
                <a:latin typeface="Josefin Sans"/>
                <a:ea typeface="Josefin Sans"/>
                <a:cs typeface="Josefin Sans"/>
                <a:sym typeface="Josefin Sans"/>
              </a:endParaRPr>
            </a:p>
            <a:p>
              <a:pPr marL="342900" indent="-342900">
                <a:lnSpc>
                  <a:spcPts val="2631"/>
                </a:lnSpc>
                <a:buFont typeface="Arial" panose="020B0604020202020204" pitchFamily="34" charset="0"/>
                <a:buChar char="•"/>
              </a:pPr>
              <a:endParaRPr lang="en-US" sz="1867" spc="56" dirty="0">
                <a:solidFill>
                  <a:srgbClr val="204666"/>
                </a:solidFill>
                <a:latin typeface="Josefin Sans"/>
                <a:ea typeface="Josefin Sans"/>
                <a:cs typeface="Josefin Sans"/>
                <a:sym typeface="Josefin Sans"/>
              </a:endParaRPr>
            </a:p>
            <a:p>
              <a:pPr>
                <a:lnSpc>
                  <a:spcPts val="2631"/>
                </a:lnSpc>
              </a:pPr>
              <a:endParaRPr lang="en-US" sz="1867" spc="56" dirty="0">
                <a:solidFill>
                  <a:srgbClr val="204666"/>
                </a:solidFill>
                <a:latin typeface="Josefin Sans"/>
                <a:ea typeface="Josefin Sans"/>
                <a:cs typeface="Josefin Sans"/>
                <a:sym typeface="Josefin Sans"/>
              </a:endParaRPr>
            </a:p>
          </p:txBody>
        </p:sp>
      </p:grpSp>
    </p:spTree>
    <p:extLst>
      <p:ext uri="{BB962C8B-B14F-4D97-AF65-F5344CB8AC3E}">
        <p14:creationId xmlns:p14="http://schemas.microsoft.com/office/powerpoint/2010/main" val="2388571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2972C-844D-DE05-D1C3-76CFBF3379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2A1ED27-E65C-DF1E-6E77-920FC39EBC7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11" b="-9111"/>
            </a:stretch>
          </a:blipFill>
        </p:spPr>
        <p:txBody>
          <a:bodyPr/>
          <a:lstStyle/>
          <a:p>
            <a:endParaRPr lang="en-AU" sz="1200"/>
          </a:p>
        </p:txBody>
      </p:sp>
      <p:grpSp>
        <p:nvGrpSpPr>
          <p:cNvPr id="3" name="Group 3">
            <a:extLst>
              <a:ext uri="{FF2B5EF4-FFF2-40B4-BE49-F238E27FC236}">
                <a16:creationId xmlns:a16="http://schemas.microsoft.com/office/drawing/2014/main" id="{44E76B8C-1BCA-EDE4-B6FC-575E7BA6ABAF}"/>
              </a:ext>
            </a:extLst>
          </p:cNvPr>
          <p:cNvGrpSpPr/>
          <p:nvPr/>
        </p:nvGrpSpPr>
        <p:grpSpPr>
          <a:xfrm>
            <a:off x="-476250" y="1727200"/>
            <a:ext cx="13144500" cy="3403600"/>
            <a:chOff x="0" y="0"/>
            <a:chExt cx="26289000" cy="6807200"/>
          </a:xfrm>
        </p:grpSpPr>
        <p:sp>
          <p:nvSpPr>
            <p:cNvPr id="4" name="AutoShape 4">
              <a:extLst>
                <a:ext uri="{FF2B5EF4-FFF2-40B4-BE49-F238E27FC236}">
                  <a16:creationId xmlns:a16="http://schemas.microsoft.com/office/drawing/2014/main" id="{ADCD8D62-6FC3-A263-354B-774DF3A5AD65}"/>
                </a:ext>
              </a:extLst>
            </p:cNvPr>
            <p:cNvSpPr/>
            <p:nvPr/>
          </p:nvSpPr>
          <p:spPr>
            <a:xfrm>
              <a:off x="0" y="0"/>
              <a:ext cx="26289000" cy="6807200"/>
            </a:xfrm>
            <a:prstGeom prst="rect">
              <a:avLst/>
            </a:prstGeom>
            <a:solidFill>
              <a:srgbClr val="FBFDFE">
                <a:alpha val="89804"/>
              </a:srgbClr>
            </a:solidFill>
          </p:spPr>
          <p:txBody>
            <a:bodyPr/>
            <a:lstStyle/>
            <a:p>
              <a:endParaRPr lang="en-AU" sz="1200"/>
            </a:p>
          </p:txBody>
        </p:sp>
        <p:sp>
          <p:nvSpPr>
            <p:cNvPr id="5" name="TextBox 5">
              <a:extLst>
                <a:ext uri="{FF2B5EF4-FFF2-40B4-BE49-F238E27FC236}">
                  <a16:creationId xmlns:a16="http://schemas.microsoft.com/office/drawing/2014/main" id="{71E6243C-B649-926A-A787-1B5CDCA9DD2B}"/>
                </a:ext>
              </a:extLst>
            </p:cNvPr>
            <p:cNvSpPr txBox="1"/>
            <p:nvPr/>
          </p:nvSpPr>
          <p:spPr>
            <a:xfrm>
              <a:off x="4893262" y="1483172"/>
              <a:ext cx="16502478" cy="1347934"/>
            </a:xfrm>
            <a:prstGeom prst="rect">
              <a:avLst/>
            </a:prstGeom>
          </p:spPr>
          <p:txBody>
            <a:bodyPr lIns="0" tIns="0" rIns="0" bIns="0" rtlCol="0" anchor="t">
              <a:spAutoFit/>
            </a:bodyPr>
            <a:lstStyle/>
            <a:p>
              <a:pPr algn="ctr">
                <a:lnSpc>
                  <a:spcPts val="5334"/>
                </a:lnSpc>
              </a:pPr>
              <a:r>
                <a:rPr lang="en-US" sz="4267" spc="85" dirty="0">
                  <a:solidFill>
                    <a:srgbClr val="967A65"/>
                  </a:solidFill>
                  <a:latin typeface="Josefin Sans"/>
                  <a:ea typeface="Josefin Sans"/>
                  <a:cs typeface="Josefin Sans"/>
                  <a:sym typeface="Josefin Sans"/>
                </a:rPr>
                <a:t>Lesson 4 + 5</a:t>
              </a:r>
            </a:p>
          </p:txBody>
        </p:sp>
        <p:sp>
          <p:nvSpPr>
            <p:cNvPr id="6" name="TextBox 6">
              <a:extLst>
                <a:ext uri="{FF2B5EF4-FFF2-40B4-BE49-F238E27FC236}">
                  <a16:creationId xmlns:a16="http://schemas.microsoft.com/office/drawing/2014/main" id="{A30005ED-DEBA-C219-7EB7-C8A028B3269E}"/>
                </a:ext>
              </a:extLst>
            </p:cNvPr>
            <p:cNvSpPr txBox="1"/>
            <p:nvPr/>
          </p:nvSpPr>
          <p:spPr>
            <a:xfrm>
              <a:off x="7769200" y="3235884"/>
              <a:ext cx="10750604" cy="701604"/>
            </a:xfrm>
            <a:prstGeom prst="rect">
              <a:avLst/>
            </a:prstGeom>
          </p:spPr>
          <p:txBody>
            <a:bodyPr lIns="0" tIns="0" rIns="0" bIns="0" rtlCol="0" anchor="t">
              <a:spAutoFit/>
            </a:bodyPr>
            <a:lstStyle/>
            <a:p>
              <a:pPr algn="ctr">
                <a:lnSpc>
                  <a:spcPts val="2949"/>
                </a:lnSpc>
              </a:pPr>
              <a:endParaRPr lang="en-US" sz="1867" spc="243" dirty="0">
                <a:solidFill>
                  <a:srgbClr val="204666"/>
                </a:solidFill>
                <a:latin typeface="Josefin Sans"/>
                <a:ea typeface="Josefin Sans"/>
                <a:cs typeface="Josefin Sans"/>
                <a:sym typeface="Josefin Sans"/>
              </a:endParaRPr>
            </a:p>
          </p:txBody>
        </p:sp>
        <p:sp>
          <p:nvSpPr>
            <p:cNvPr id="7" name="AutoShape 7">
              <a:extLst>
                <a:ext uri="{FF2B5EF4-FFF2-40B4-BE49-F238E27FC236}">
                  <a16:creationId xmlns:a16="http://schemas.microsoft.com/office/drawing/2014/main" id="{C6C91D3B-0D78-6570-C9E2-49CF3393B4BF}"/>
                </a:ext>
              </a:extLst>
            </p:cNvPr>
            <p:cNvSpPr/>
            <p:nvPr/>
          </p:nvSpPr>
          <p:spPr>
            <a:xfrm>
              <a:off x="12385618" y="5142014"/>
              <a:ext cx="1517766" cy="124866"/>
            </a:xfrm>
            <a:prstGeom prst="rect">
              <a:avLst/>
            </a:prstGeom>
            <a:solidFill>
              <a:srgbClr val="967A65"/>
            </a:solidFill>
          </p:spPr>
          <p:txBody>
            <a:bodyPr/>
            <a:lstStyle/>
            <a:p>
              <a:endParaRPr lang="en-AU" sz="1200"/>
            </a:p>
          </p:txBody>
        </p:sp>
      </p:grpSp>
      <p:sp>
        <p:nvSpPr>
          <p:cNvPr id="8" name="Freeform 5">
            <a:extLst>
              <a:ext uri="{FF2B5EF4-FFF2-40B4-BE49-F238E27FC236}">
                <a16:creationId xmlns:a16="http://schemas.microsoft.com/office/drawing/2014/main" id="{F113B775-82B7-5F39-4C0A-598FD350FF93}"/>
              </a:ext>
            </a:extLst>
          </p:cNvPr>
          <p:cNvSpPr/>
          <p:nvPr/>
        </p:nvSpPr>
        <p:spPr>
          <a:xfrm>
            <a:off x="5823531" y="3310054"/>
            <a:ext cx="544937" cy="687022"/>
          </a:xfrm>
          <a:custGeom>
            <a:avLst/>
            <a:gdLst/>
            <a:ahLst/>
            <a:cxnLst/>
            <a:rect l="l" t="t" r="r" b="b"/>
            <a:pathLst>
              <a:path w="1089875" h="1374044">
                <a:moveTo>
                  <a:pt x="0" y="0"/>
                </a:moveTo>
                <a:lnTo>
                  <a:pt x="1089875" y="0"/>
                </a:lnTo>
                <a:lnTo>
                  <a:pt x="1089875" y="1374044"/>
                </a:lnTo>
                <a:lnTo>
                  <a:pt x="0" y="1374044"/>
                </a:lnTo>
                <a:lnTo>
                  <a:pt x="0" y="0"/>
                </a:lnTo>
                <a:close/>
              </a:path>
            </a:pathLst>
          </a:custGeom>
          <a:blipFill>
            <a:blip r:embed="rId4">
              <a:extLst>
                <a:ext uri="{96DAC541-7B7A-43D3-8B79-37D633B846F1}">
                  <asvg:svgBlip xmlns:asvg="http://schemas.microsoft.com/office/drawing/2016/SVG/main" r:embed="rId5"/>
                </a:ext>
              </a:extLst>
            </a:blip>
            <a:stretch>
              <a:fillRect l="-287" r="-287"/>
            </a:stretch>
          </a:blipFill>
        </p:spPr>
        <p:txBody>
          <a:bodyPr/>
          <a:lstStyle/>
          <a:p>
            <a:endParaRPr lang="en-AU" sz="1200"/>
          </a:p>
        </p:txBody>
      </p:sp>
    </p:spTree>
    <p:extLst>
      <p:ext uri="{BB962C8B-B14F-4D97-AF65-F5344CB8AC3E}">
        <p14:creationId xmlns:p14="http://schemas.microsoft.com/office/powerpoint/2010/main" val="1724381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AE01D-2A5D-A050-9664-FD877D3D4A0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367B5E6-6B22-6B19-8720-18273DDC649C}"/>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B49207CE-2F07-C375-60A8-CE7DF7D5C939}"/>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CE685B6D-964E-AD3B-21F7-7E724A9AC246}"/>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Learning Intentions</a:t>
              </a:r>
            </a:p>
          </p:txBody>
        </p:sp>
        <p:sp>
          <p:nvSpPr>
            <p:cNvPr id="7" name="AutoShape 7">
              <a:extLst>
                <a:ext uri="{FF2B5EF4-FFF2-40B4-BE49-F238E27FC236}">
                  <a16:creationId xmlns:a16="http://schemas.microsoft.com/office/drawing/2014/main" id="{57B63FC3-6D28-67B0-9A37-7489C49D6D6B}"/>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2" name="TextBox 9">
            <a:extLst>
              <a:ext uri="{FF2B5EF4-FFF2-40B4-BE49-F238E27FC236}">
                <a16:creationId xmlns:a16="http://schemas.microsoft.com/office/drawing/2014/main" id="{93F1EA7B-8474-F899-A1F1-E8D1356287E3}"/>
              </a:ext>
            </a:extLst>
          </p:cNvPr>
          <p:cNvSpPr txBox="1"/>
          <p:nvPr/>
        </p:nvSpPr>
        <p:spPr>
          <a:xfrm>
            <a:off x="547577" y="1453773"/>
            <a:ext cx="11408735" cy="2322495"/>
          </a:xfrm>
          <a:prstGeom prst="rect">
            <a:avLst/>
          </a:prstGeom>
        </p:spPr>
        <p:txBody>
          <a:bodyPr wrap="square" lIns="0" tIns="0" rIns="0" bIns="0" rtlCol="0" anchor="t">
            <a:spAutoFit/>
          </a:bodyPr>
          <a:lstStyle/>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Codesign a problem statement for the design thinking process</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Research and analyse boat hull designs</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Produce a labelled diagram/s</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Collaborate on final hull shape design</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Create a template for your hull</a:t>
            </a:r>
          </a:p>
          <a:p>
            <a:pPr marL="342900" indent="-342900">
              <a:lnSpc>
                <a:spcPts val="2631"/>
              </a:lnSpc>
              <a:buFont typeface="Arial" panose="020B0604020202020204" pitchFamily="34" charset="0"/>
              <a:buChar char="•"/>
            </a:pPr>
            <a:endParaRPr lang="en-GB" sz="1867" spc="56" dirty="0">
              <a:solidFill>
                <a:srgbClr val="204666"/>
              </a:solidFill>
              <a:latin typeface="Josefin Sans"/>
              <a:ea typeface="Josefin Sans"/>
              <a:cs typeface="Josefin Sans"/>
              <a:sym typeface="Josefin Sans"/>
            </a:endParaRPr>
          </a:p>
          <a:p>
            <a:pPr marL="342900" indent="-342900">
              <a:lnSpc>
                <a:spcPts val="2631"/>
              </a:lnSpc>
              <a:buFont typeface="Arial" panose="020B0604020202020204" pitchFamily="34" charset="0"/>
              <a:buChar char="•"/>
            </a:pPr>
            <a:endParaRPr lang="en-US" sz="1867" spc="56" dirty="0">
              <a:solidFill>
                <a:srgbClr val="204666"/>
              </a:solidFill>
              <a:latin typeface="Josefin Sans"/>
              <a:ea typeface="Josefin Sans"/>
              <a:cs typeface="Josefin Sans"/>
              <a:sym typeface="Josefin Sans"/>
            </a:endParaRPr>
          </a:p>
        </p:txBody>
      </p:sp>
    </p:spTree>
    <p:extLst>
      <p:ext uri="{BB962C8B-B14F-4D97-AF65-F5344CB8AC3E}">
        <p14:creationId xmlns:p14="http://schemas.microsoft.com/office/powerpoint/2010/main" val="2743335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06F85-D025-C4C8-E60D-5C7959F595E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EEE86B8-D15B-2298-2248-AA364612FC52}"/>
              </a:ext>
            </a:extLst>
          </p:cNvPr>
          <p:cNvSpPr/>
          <p:nvPr/>
        </p:nvSpPr>
        <p:spPr>
          <a:xfrm>
            <a:off x="-459131" y="-407089"/>
            <a:ext cx="5188263" cy="7487139"/>
          </a:xfrm>
          <a:prstGeom prst="rect">
            <a:avLst/>
          </a:prstGeom>
          <a:solidFill>
            <a:srgbClr val="204666"/>
          </a:solidFill>
        </p:spPr>
        <p:txBody>
          <a:bodyPr/>
          <a:lstStyle/>
          <a:p>
            <a:endParaRPr lang="en-AU" sz="1200"/>
          </a:p>
        </p:txBody>
      </p:sp>
      <p:grpSp>
        <p:nvGrpSpPr>
          <p:cNvPr id="5" name="Group 5">
            <a:extLst>
              <a:ext uri="{FF2B5EF4-FFF2-40B4-BE49-F238E27FC236}">
                <a16:creationId xmlns:a16="http://schemas.microsoft.com/office/drawing/2014/main" id="{5EC2AAC2-E4D6-3A1B-CDE1-DA46ABFA8D67}"/>
              </a:ext>
            </a:extLst>
          </p:cNvPr>
          <p:cNvGrpSpPr/>
          <p:nvPr/>
        </p:nvGrpSpPr>
        <p:grpSpPr>
          <a:xfrm>
            <a:off x="5144019" y="685800"/>
            <a:ext cx="6352185" cy="2985644"/>
            <a:chOff x="0" y="0"/>
            <a:chExt cx="12704371" cy="5971286"/>
          </a:xfrm>
        </p:grpSpPr>
        <p:sp>
          <p:nvSpPr>
            <p:cNvPr id="6" name="AutoShape 6">
              <a:extLst>
                <a:ext uri="{FF2B5EF4-FFF2-40B4-BE49-F238E27FC236}">
                  <a16:creationId xmlns:a16="http://schemas.microsoft.com/office/drawing/2014/main" id="{4363C1C0-A35C-A183-575C-3564DA45BC42}"/>
                </a:ext>
              </a:extLst>
            </p:cNvPr>
            <p:cNvSpPr/>
            <p:nvPr/>
          </p:nvSpPr>
          <p:spPr>
            <a:xfrm>
              <a:off x="0" y="1485022"/>
              <a:ext cx="1517766" cy="124866"/>
            </a:xfrm>
            <a:prstGeom prst="rect">
              <a:avLst/>
            </a:prstGeom>
            <a:solidFill>
              <a:srgbClr val="967A65"/>
            </a:solidFill>
          </p:spPr>
          <p:txBody>
            <a:bodyPr/>
            <a:lstStyle/>
            <a:p>
              <a:endParaRPr lang="en-AU" sz="1200"/>
            </a:p>
          </p:txBody>
        </p:sp>
        <p:sp>
          <p:nvSpPr>
            <p:cNvPr id="7" name="TextBox 7">
              <a:extLst>
                <a:ext uri="{FF2B5EF4-FFF2-40B4-BE49-F238E27FC236}">
                  <a16:creationId xmlns:a16="http://schemas.microsoft.com/office/drawing/2014/main" id="{8970B441-B6F9-253C-3420-70CA773A0F5F}"/>
                </a:ext>
              </a:extLst>
            </p:cNvPr>
            <p:cNvSpPr txBox="1"/>
            <p:nvPr/>
          </p:nvSpPr>
          <p:spPr>
            <a:xfrm>
              <a:off x="0" y="0"/>
              <a:ext cx="12704371"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Vocabulary</a:t>
              </a:r>
            </a:p>
          </p:txBody>
        </p:sp>
        <p:sp>
          <p:nvSpPr>
            <p:cNvPr id="9" name="TextBox 9">
              <a:extLst>
                <a:ext uri="{FF2B5EF4-FFF2-40B4-BE49-F238E27FC236}">
                  <a16:creationId xmlns:a16="http://schemas.microsoft.com/office/drawing/2014/main" id="{300CF84B-B380-47A6-3F44-6A307453E918}"/>
                </a:ext>
              </a:extLst>
            </p:cNvPr>
            <p:cNvSpPr txBox="1"/>
            <p:nvPr/>
          </p:nvSpPr>
          <p:spPr>
            <a:xfrm>
              <a:off x="14904" y="1993145"/>
              <a:ext cx="12689467" cy="3978141"/>
            </a:xfrm>
            <a:prstGeom prst="rect">
              <a:avLst/>
            </a:prstGeom>
          </p:spPr>
          <p:txBody>
            <a:bodyPr lIns="0" tIns="0" rIns="0" bIns="0" rtlCol="0" anchor="t">
              <a:spAutoFit/>
            </a:bodyPr>
            <a:lstStyle/>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Problem statement</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Isometric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Labelled diagram</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Hull</a:t>
              </a:r>
            </a:p>
            <a:p>
              <a:pPr marL="342900" indent="-342900">
                <a:lnSpc>
                  <a:spcPts val="2631"/>
                </a:lnSpc>
                <a:buFont typeface="Arial" panose="020B0604020202020204" pitchFamily="34" charset="0"/>
                <a:buChar char="•"/>
              </a:pPr>
              <a:endParaRPr lang="en-GB" sz="1867" spc="56" dirty="0">
                <a:solidFill>
                  <a:srgbClr val="204666"/>
                </a:solidFill>
                <a:latin typeface="Josefin Sans"/>
                <a:ea typeface="Josefin Sans"/>
                <a:cs typeface="Josefin Sans"/>
                <a:sym typeface="Josefin Sans"/>
              </a:endParaRPr>
            </a:p>
            <a:p>
              <a:pPr marL="342900" indent="-342900">
                <a:lnSpc>
                  <a:spcPts val="2631"/>
                </a:lnSpc>
                <a:buFont typeface="Arial" panose="020B0604020202020204" pitchFamily="34" charset="0"/>
                <a:buChar char="•"/>
              </a:pPr>
              <a:endParaRPr lang="en-US" sz="1867" spc="56" dirty="0">
                <a:solidFill>
                  <a:srgbClr val="204666"/>
                </a:solidFill>
                <a:latin typeface="Josefin Sans"/>
                <a:ea typeface="Josefin Sans"/>
                <a:cs typeface="Josefin Sans"/>
                <a:sym typeface="Josefin Sans"/>
              </a:endParaRPr>
            </a:p>
          </p:txBody>
        </p:sp>
      </p:grpSp>
      <p:pic>
        <p:nvPicPr>
          <p:cNvPr id="14" name="Picture 13" descr="A boat on the water&#10;&#10;Description automatically generated">
            <a:extLst>
              <a:ext uri="{FF2B5EF4-FFF2-40B4-BE49-F238E27FC236}">
                <a16:creationId xmlns:a16="http://schemas.microsoft.com/office/drawing/2014/main" id="{2F5B5523-1C66-65A9-1B1E-A9117094EBC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94185" y="1765863"/>
            <a:ext cx="6023317" cy="3141233"/>
          </a:xfrm>
          <a:prstGeom prst="rect">
            <a:avLst/>
          </a:prstGeom>
        </p:spPr>
      </p:pic>
    </p:spTree>
    <p:extLst>
      <p:ext uri="{BB962C8B-B14F-4D97-AF65-F5344CB8AC3E}">
        <p14:creationId xmlns:p14="http://schemas.microsoft.com/office/powerpoint/2010/main" val="3238107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9FDA6E-EF6D-4D59-C1AE-8BC9F6485C80}"/>
              </a:ext>
            </a:extLst>
          </p:cNvPr>
          <p:cNvPicPr>
            <a:picLocks noChangeAspect="1"/>
          </p:cNvPicPr>
          <p:nvPr/>
        </p:nvPicPr>
        <p:blipFill>
          <a:blip r:embed="rId2"/>
          <a:stretch>
            <a:fillRect/>
          </a:stretch>
        </p:blipFill>
        <p:spPr>
          <a:xfrm>
            <a:off x="10917219" y="5575014"/>
            <a:ext cx="1163619" cy="1172239"/>
          </a:xfrm>
          <a:prstGeom prst="rect">
            <a:avLst/>
          </a:prstGeom>
        </p:spPr>
      </p:pic>
      <p:graphicFrame>
        <p:nvGraphicFramePr>
          <p:cNvPr id="2" name="Table 1">
            <a:extLst>
              <a:ext uri="{FF2B5EF4-FFF2-40B4-BE49-F238E27FC236}">
                <a16:creationId xmlns:a16="http://schemas.microsoft.com/office/drawing/2014/main" id="{144B38B2-5674-B553-A26E-102C61854FC8}"/>
              </a:ext>
            </a:extLst>
          </p:cNvPr>
          <p:cNvGraphicFramePr>
            <a:graphicFrameLocks noGrp="1"/>
          </p:cNvGraphicFramePr>
          <p:nvPr>
            <p:extLst>
              <p:ext uri="{D42A27DB-BD31-4B8C-83A1-F6EECF244321}">
                <p14:modId xmlns:p14="http://schemas.microsoft.com/office/powerpoint/2010/main" val="235595786"/>
              </p:ext>
            </p:extLst>
          </p:nvPr>
        </p:nvGraphicFramePr>
        <p:xfrm>
          <a:off x="258359" y="1394332"/>
          <a:ext cx="11448088" cy="2383086"/>
        </p:xfrm>
        <a:graphic>
          <a:graphicData uri="http://schemas.openxmlformats.org/drawingml/2006/table">
            <a:tbl>
              <a:tblPr firstRow="1" bandRow="1">
                <a:tableStyleId>{5C22544A-7EE6-4342-B048-85BDC9FD1C3A}</a:tableStyleId>
              </a:tblPr>
              <a:tblGrid>
                <a:gridCol w="5724044">
                  <a:extLst>
                    <a:ext uri="{9D8B030D-6E8A-4147-A177-3AD203B41FA5}">
                      <a16:colId xmlns:a16="http://schemas.microsoft.com/office/drawing/2014/main" val="1310148196"/>
                    </a:ext>
                  </a:extLst>
                </a:gridCol>
                <a:gridCol w="5724044">
                  <a:extLst>
                    <a:ext uri="{9D8B030D-6E8A-4147-A177-3AD203B41FA5}">
                      <a16:colId xmlns:a16="http://schemas.microsoft.com/office/drawing/2014/main" val="3098856519"/>
                    </a:ext>
                  </a:extLst>
                </a:gridCol>
              </a:tblGrid>
              <a:tr h="371406">
                <a:tc>
                  <a:txBody>
                    <a:bodyPr/>
                    <a:lstStyle/>
                    <a:p>
                      <a:r>
                        <a:rPr lang="en-AU" dirty="0">
                          <a:latin typeface="Josefin Sans" pitchFamily="2" charset="0"/>
                        </a:rPr>
                        <a:t>Summarise the problem (2 minutes)</a:t>
                      </a:r>
                    </a:p>
                  </a:txBody>
                  <a:tcPr/>
                </a:tc>
                <a:tc>
                  <a:txBody>
                    <a:bodyPr/>
                    <a:lstStyle/>
                    <a:p>
                      <a:r>
                        <a:rPr lang="en-AU" dirty="0">
                          <a:latin typeface="Josefin Sans" pitchFamily="2" charset="0"/>
                        </a:rPr>
                        <a:t>Define the Problem Statement</a:t>
                      </a:r>
                    </a:p>
                  </a:txBody>
                  <a:tcPr/>
                </a:tc>
                <a:extLst>
                  <a:ext uri="{0D108BD9-81ED-4DB2-BD59-A6C34878D82A}">
                    <a16:rowId xmlns:a16="http://schemas.microsoft.com/office/drawing/2014/main" val="98509960"/>
                  </a:ext>
                </a:extLst>
              </a:tr>
              <a:tr h="371406">
                <a:tc>
                  <a:txBody>
                    <a:bodyPr/>
                    <a:lstStyle/>
                    <a:p>
                      <a:r>
                        <a:rPr lang="en-AU" dirty="0">
                          <a:latin typeface="Josefin Sans" pitchFamily="2" charset="0"/>
                        </a:rPr>
                        <a:t>User needs to be able to:</a:t>
                      </a:r>
                    </a:p>
                    <a:p>
                      <a:pPr marL="342900" indent="-342900">
                        <a:lnSpc>
                          <a:spcPts val="2631"/>
                        </a:lnSpc>
                        <a:buFont typeface="Arial" panose="020B0604020202020204" pitchFamily="34" charset="0"/>
                        <a:buChar char="•"/>
                      </a:pPr>
                      <a:r>
                        <a:rPr lang="en-AU" sz="1800" spc="56" dirty="0">
                          <a:solidFill>
                            <a:schemeClr val="tx1"/>
                          </a:solidFill>
                          <a:latin typeface="Josefin Sans"/>
                          <a:ea typeface="Josefin Sans"/>
                          <a:cs typeface="Josefin Sans"/>
                          <a:sym typeface="Josefin Sans"/>
                        </a:rPr>
                        <a:t>?</a:t>
                      </a:r>
                    </a:p>
                    <a:p>
                      <a:pPr marL="342900" indent="-342900">
                        <a:lnSpc>
                          <a:spcPts val="2631"/>
                        </a:lnSpc>
                        <a:buFont typeface="Arial" panose="020B0604020202020204" pitchFamily="34" charset="0"/>
                        <a:buChar char="•"/>
                      </a:pPr>
                      <a:r>
                        <a:rPr lang="en-AU" sz="1800" spc="56" dirty="0">
                          <a:solidFill>
                            <a:schemeClr val="tx1"/>
                          </a:solidFill>
                          <a:latin typeface="Josefin Sans"/>
                          <a:ea typeface="Josefin Sans"/>
                          <a:cs typeface="Josefin Sans"/>
                          <a:sym typeface="Josefin Sans"/>
                        </a:rPr>
                        <a:t>?</a:t>
                      </a:r>
                      <a:endParaRPr lang="en-US" sz="1800" spc="56" dirty="0">
                        <a:solidFill>
                          <a:schemeClr val="tx1"/>
                        </a:solidFill>
                        <a:latin typeface="Josefin Sans"/>
                        <a:ea typeface="Josefin Sans"/>
                        <a:cs typeface="Josefin Sans"/>
                        <a:sym typeface="Josefin Sans"/>
                      </a:endParaRPr>
                    </a:p>
                    <a:p>
                      <a:endParaRPr lang="en-AU" dirty="0">
                        <a:latin typeface="Josefin Sans" pitchFamily="2" charset="0"/>
                      </a:endParaRPr>
                    </a:p>
                    <a:p>
                      <a:pPr marL="285750" indent="-285750">
                        <a:buFont typeface="Arial" panose="020B0604020202020204" pitchFamily="34" charset="0"/>
                        <a:buChar char="•"/>
                      </a:pPr>
                      <a:endParaRPr lang="en-AU" dirty="0">
                        <a:latin typeface="Josefin Sans" pitchFamily="2" charset="0"/>
                      </a:endParaRPr>
                    </a:p>
                  </a:txBody>
                  <a:tcPr/>
                </a:tc>
                <a:tc>
                  <a:txBody>
                    <a:bodyPr/>
                    <a:lstStyle/>
                    <a:p>
                      <a:pPr algn="ctr"/>
                      <a:endParaRPr lang="en-AU" dirty="0">
                        <a:latin typeface="Josefin Sans" pitchFamily="2" charset="0"/>
                      </a:endParaRPr>
                    </a:p>
                    <a:p>
                      <a:pPr algn="ctr"/>
                      <a:r>
                        <a:rPr lang="en-AU" dirty="0">
                          <a:latin typeface="Josefin Sans" pitchFamily="2" charset="0"/>
                        </a:rPr>
                        <a:t>___________________</a:t>
                      </a:r>
                    </a:p>
                    <a:p>
                      <a:pPr algn="ctr"/>
                      <a:r>
                        <a:rPr lang="en-AU" dirty="0">
                          <a:latin typeface="Josefin Sans" pitchFamily="2" charset="0"/>
                        </a:rPr>
                        <a:t>(name of user)</a:t>
                      </a:r>
                    </a:p>
                    <a:p>
                      <a:pPr algn="ctr"/>
                      <a:endParaRPr lang="en-AU" dirty="0">
                        <a:latin typeface="Josefin Sans" pitchFamily="2" charset="0"/>
                      </a:endParaRPr>
                    </a:p>
                    <a:p>
                      <a:pPr algn="ctr"/>
                      <a:r>
                        <a:rPr lang="en-AU" dirty="0">
                          <a:latin typeface="Josefin Sans" pitchFamily="2" charset="0"/>
                        </a:rPr>
                        <a:t>Need a way to: </a:t>
                      </a:r>
                    </a:p>
                    <a:p>
                      <a:pPr algn="ctr"/>
                      <a:r>
                        <a:rPr lang="en-AU" dirty="0">
                          <a:latin typeface="Josefin Sans" pitchFamily="2" charset="0"/>
                        </a:rPr>
                        <a:t>_________________________</a:t>
                      </a:r>
                    </a:p>
                    <a:p>
                      <a:pPr algn="ctr"/>
                      <a:r>
                        <a:rPr lang="en-AU" dirty="0">
                          <a:latin typeface="Josefin Sans" pitchFamily="2" charset="0"/>
                        </a:rPr>
                        <a:t>(user needs)</a:t>
                      </a:r>
                    </a:p>
                  </a:txBody>
                  <a:tcPr/>
                </a:tc>
                <a:extLst>
                  <a:ext uri="{0D108BD9-81ED-4DB2-BD59-A6C34878D82A}">
                    <a16:rowId xmlns:a16="http://schemas.microsoft.com/office/drawing/2014/main" val="3489260227"/>
                  </a:ext>
                </a:extLst>
              </a:tr>
            </a:tbl>
          </a:graphicData>
        </a:graphic>
      </p:graphicFrame>
      <p:grpSp>
        <p:nvGrpSpPr>
          <p:cNvPr id="5" name="Group 5">
            <a:extLst>
              <a:ext uri="{FF2B5EF4-FFF2-40B4-BE49-F238E27FC236}">
                <a16:creationId xmlns:a16="http://schemas.microsoft.com/office/drawing/2014/main" id="{7E2B0831-2D9D-87A8-D467-0ADF271581F2}"/>
              </a:ext>
            </a:extLst>
          </p:cNvPr>
          <p:cNvGrpSpPr/>
          <p:nvPr/>
        </p:nvGrpSpPr>
        <p:grpSpPr>
          <a:xfrm>
            <a:off x="258359" y="272972"/>
            <a:ext cx="6352186" cy="804944"/>
            <a:chOff x="0" y="0"/>
            <a:chExt cx="12704371" cy="1609888"/>
          </a:xfrm>
        </p:grpSpPr>
        <p:sp>
          <p:nvSpPr>
            <p:cNvPr id="6" name="AutoShape 6">
              <a:extLst>
                <a:ext uri="{FF2B5EF4-FFF2-40B4-BE49-F238E27FC236}">
                  <a16:creationId xmlns:a16="http://schemas.microsoft.com/office/drawing/2014/main" id="{B1D9F2F0-10C2-739F-E276-D3013F12A1B0}"/>
                </a:ext>
              </a:extLst>
            </p:cNvPr>
            <p:cNvSpPr/>
            <p:nvPr/>
          </p:nvSpPr>
          <p:spPr>
            <a:xfrm>
              <a:off x="0" y="1485022"/>
              <a:ext cx="1517766" cy="124866"/>
            </a:xfrm>
            <a:prstGeom prst="rect">
              <a:avLst/>
            </a:prstGeom>
            <a:solidFill>
              <a:srgbClr val="967A65"/>
            </a:solidFill>
          </p:spPr>
          <p:txBody>
            <a:bodyPr/>
            <a:lstStyle/>
            <a:p>
              <a:endParaRPr lang="en-AU" sz="1200"/>
            </a:p>
          </p:txBody>
        </p:sp>
        <p:sp>
          <p:nvSpPr>
            <p:cNvPr id="7" name="TextBox 7">
              <a:extLst>
                <a:ext uri="{FF2B5EF4-FFF2-40B4-BE49-F238E27FC236}">
                  <a16:creationId xmlns:a16="http://schemas.microsoft.com/office/drawing/2014/main" id="{FDBE83CA-8EC1-8171-76E6-C6C14277BFBF}"/>
                </a:ext>
              </a:extLst>
            </p:cNvPr>
            <p:cNvSpPr txBox="1"/>
            <p:nvPr/>
          </p:nvSpPr>
          <p:spPr>
            <a:xfrm>
              <a:off x="0" y="0"/>
              <a:ext cx="12704371" cy="1331134"/>
            </a:xfrm>
            <a:prstGeom prst="rect">
              <a:avLst/>
            </a:prstGeom>
          </p:spPr>
          <p:txBody>
            <a:bodyPr lIns="0" tIns="0" rIns="0" bIns="0" rtlCol="0" anchor="t">
              <a:spAutoFit/>
            </a:bodyPr>
            <a:lstStyle/>
            <a:p>
              <a:pPr>
                <a:lnSpc>
                  <a:spcPts val="5760"/>
                </a:lnSpc>
              </a:pPr>
              <a:r>
                <a:rPr lang="en-US" sz="2800" b="1" spc="96" dirty="0">
                  <a:solidFill>
                    <a:srgbClr val="967A65"/>
                  </a:solidFill>
                  <a:latin typeface="Josefin Sans Bold"/>
                  <a:ea typeface="Josefin Sans Bold"/>
                  <a:cs typeface="Josefin Sans Bold"/>
                  <a:sym typeface="Josefin Sans Bold"/>
                </a:rPr>
                <a:t>Defining the problem statement</a:t>
              </a:r>
            </a:p>
          </p:txBody>
        </p:sp>
      </p:grpSp>
    </p:spTree>
    <p:extLst>
      <p:ext uri="{BB962C8B-B14F-4D97-AF65-F5344CB8AC3E}">
        <p14:creationId xmlns:p14="http://schemas.microsoft.com/office/powerpoint/2010/main" val="3188846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9131" y="-407089"/>
            <a:ext cx="5188263" cy="7487139"/>
          </a:xfrm>
          <a:prstGeom prst="rect">
            <a:avLst/>
          </a:prstGeom>
          <a:solidFill>
            <a:srgbClr val="204666"/>
          </a:solidFill>
        </p:spPr>
        <p:txBody>
          <a:bodyPr/>
          <a:lstStyle/>
          <a:p>
            <a:endParaRPr lang="en-AU" sz="1200"/>
          </a:p>
        </p:txBody>
      </p:sp>
      <p:grpSp>
        <p:nvGrpSpPr>
          <p:cNvPr id="5" name="Group 5"/>
          <p:cNvGrpSpPr/>
          <p:nvPr/>
        </p:nvGrpSpPr>
        <p:grpSpPr>
          <a:xfrm>
            <a:off x="5144019" y="685800"/>
            <a:ext cx="6353199" cy="3346087"/>
            <a:chOff x="0" y="0"/>
            <a:chExt cx="12706399" cy="6692172"/>
          </a:xfrm>
        </p:grpSpPr>
        <p:sp>
          <p:nvSpPr>
            <p:cNvPr id="6" name="AutoShape 6"/>
            <p:cNvSpPr/>
            <p:nvPr/>
          </p:nvSpPr>
          <p:spPr>
            <a:xfrm>
              <a:off x="0" y="2591043"/>
              <a:ext cx="1517766" cy="124865"/>
            </a:xfrm>
            <a:prstGeom prst="rect">
              <a:avLst/>
            </a:prstGeom>
            <a:solidFill>
              <a:srgbClr val="967A65"/>
            </a:solidFill>
          </p:spPr>
          <p:txBody>
            <a:bodyPr/>
            <a:lstStyle/>
            <a:p>
              <a:endParaRPr lang="en-AU" sz="1200"/>
            </a:p>
          </p:txBody>
        </p:sp>
        <p:sp>
          <p:nvSpPr>
            <p:cNvPr id="7" name="TextBox 7"/>
            <p:cNvSpPr txBox="1"/>
            <p:nvPr/>
          </p:nvSpPr>
          <p:spPr>
            <a:xfrm>
              <a:off x="0" y="0"/>
              <a:ext cx="12704371"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Design Overview</a:t>
              </a:r>
            </a:p>
          </p:txBody>
        </p:sp>
        <p:sp>
          <p:nvSpPr>
            <p:cNvPr id="8" name="TextBox 8"/>
            <p:cNvSpPr txBox="1"/>
            <p:nvPr/>
          </p:nvSpPr>
          <p:spPr>
            <a:xfrm>
              <a:off x="0" y="1613024"/>
              <a:ext cx="12706399" cy="664284"/>
            </a:xfrm>
            <a:prstGeom prst="rect">
              <a:avLst/>
            </a:prstGeom>
          </p:spPr>
          <p:txBody>
            <a:bodyPr lIns="0" tIns="0" rIns="0" bIns="0" rtlCol="0" anchor="t">
              <a:spAutoFit/>
            </a:bodyPr>
            <a:lstStyle/>
            <a:p>
              <a:pPr>
                <a:lnSpc>
                  <a:spcPts val="2560"/>
                </a:lnSpc>
              </a:pPr>
              <a:r>
                <a:rPr lang="en-US" sz="2133" b="1" spc="107" dirty="0">
                  <a:solidFill>
                    <a:srgbClr val="204666"/>
                  </a:solidFill>
                  <a:latin typeface="Josefin Sans Bold"/>
                  <a:ea typeface="Josefin Sans Bold"/>
                  <a:cs typeface="Josefin Sans Bold"/>
                  <a:sym typeface="Josefin Sans Bold"/>
                </a:rPr>
                <a:t>To guide your research</a:t>
              </a:r>
            </a:p>
          </p:txBody>
        </p:sp>
        <p:sp>
          <p:nvSpPr>
            <p:cNvPr id="9" name="TextBox 9"/>
            <p:cNvSpPr txBox="1"/>
            <p:nvPr/>
          </p:nvSpPr>
          <p:spPr>
            <a:xfrm>
              <a:off x="0" y="3380881"/>
              <a:ext cx="12689467" cy="3311291"/>
            </a:xfrm>
            <a:prstGeom prst="rect">
              <a:avLst/>
            </a:prstGeom>
          </p:spPr>
          <p:txBody>
            <a:bodyPr lIns="0" tIns="0" rIns="0" bIns="0" rtlCol="0" anchor="t">
              <a:spAutoFit/>
            </a:bodyPr>
            <a:lstStyle/>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Basic components (see kit)</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Hull design and weight distribution (symmetry is key)</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Key engineering challenges (efficiency, durability)</a:t>
              </a:r>
              <a:endParaRPr lang="en-US" sz="1867" spc="56" dirty="0">
                <a:solidFill>
                  <a:srgbClr val="204666"/>
                </a:solidFill>
                <a:latin typeface="Josefin Sans"/>
                <a:ea typeface="Josefin Sans"/>
                <a:cs typeface="Josefin Sans"/>
                <a:sym typeface="Josefin Sans"/>
              </a:endParaRPr>
            </a:p>
            <a:p>
              <a:pPr>
                <a:lnSpc>
                  <a:spcPts val="2631"/>
                </a:lnSpc>
              </a:pPr>
              <a:endParaRPr lang="en-US" sz="1867" spc="56" dirty="0">
                <a:solidFill>
                  <a:srgbClr val="204666"/>
                </a:solidFill>
                <a:latin typeface="Josefin Sans"/>
                <a:ea typeface="Josefin Sans"/>
                <a:cs typeface="Josefin Sans"/>
                <a:sym typeface="Josefin Sans"/>
              </a:endParaRPr>
            </a:p>
          </p:txBody>
        </p:sp>
      </p:grpSp>
      <p:pic>
        <p:nvPicPr>
          <p:cNvPr id="10" name="Picture 9">
            <a:extLst>
              <a:ext uri="{FF2B5EF4-FFF2-40B4-BE49-F238E27FC236}">
                <a16:creationId xmlns:a16="http://schemas.microsoft.com/office/drawing/2014/main" id="{D491B6B5-A875-BD7E-13F5-32A39104AE26}"/>
              </a:ext>
            </a:extLst>
          </p:cNvPr>
          <p:cNvPicPr>
            <a:picLocks noChangeAspect="1"/>
          </p:cNvPicPr>
          <p:nvPr/>
        </p:nvPicPr>
        <p:blipFill>
          <a:blip r:embed="rId2"/>
          <a:stretch>
            <a:fillRect/>
          </a:stretch>
        </p:blipFill>
        <p:spPr>
          <a:xfrm>
            <a:off x="11190642" y="5698383"/>
            <a:ext cx="876909" cy="975808"/>
          </a:xfrm>
          <a:prstGeom prst="rect">
            <a:avLst/>
          </a:prstGeom>
        </p:spPr>
      </p:pic>
      <p:pic>
        <p:nvPicPr>
          <p:cNvPr id="1026" name="Picture 2" descr="Solar Power Planning | Sailing Blog - Technical Hints and Tips - Sailing  Television">
            <a:extLst>
              <a:ext uri="{FF2B5EF4-FFF2-40B4-BE49-F238E27FC236}">
                <a16:creationId xmlns:a16="http://schemas.microsoft.com/office/drawing/2014/main" id="{C0796CB1-E11D-6D0D-2FB5-396BF36B7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37" y="1492312"/>
            <a:ext cx="5702769" cy="3200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45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471A4-09B3-9A82-AA49-48008C77AAF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44CCFEE-7BC7-3A7B-1F15-A724C9E75ECC}"/>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ED52EEE0-EC92-6777-598F-FA1A86C1142E}"/>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FBAFFDDE-7B27-27FF-D319-7732070E8FD2}"/>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Kit Components</a:t>
              </a:r>
            </a:p>
          </p:txBody>
        </p:sp>
        <p:sp>
          <p:nvSpPr>
            <p:cNvPr id="7" name="AutoShape 7">
              <a:extLst>
                <a:ext uri="{FF2B5EF4-FFF2-40B4-BE49-F238E27FC236}">
                  <a16:creationId xmlns:a16="http://schemas.microsoft.com/office/drawing/2014/main" id="{21DDD42E-020F-9B95-76F1-F29BFC8B4588}"/>
                </a:ext>
              </a:extLst>
            </p:cNvPr>
            <p:cNvSpPr/>
            <p:nvPr/>
          </p:nvSpPr>
          <p:spPr>
            <a:xfrm>
              <a:off x="0" y="1422588"/>
              <a:ext cx="1517766" cy="124866"/>
            </a:xfrm>
            <a:prstGeom prst="rect">
              <a:avLst/>
            </a:prstGeom>
            <a:solidFill>
              <a:srgbClr val="967A65"/>
            </a:solidFill>
          </p:spPr>
          <p:txBody>
            <a:bodyPr/>
            <a:lstStyle/>
            <a:p>
              <a:endParaRPr lang="en-AU" sz="1200"/>
            </a:p>
          </p:txBody>
        </p:sp>
      </p:grpSp>
      <p:pic>
        <p:nvPicPr>
          <p:cNvPr id="8" name="Picture 7" descr="A solar panel and wires&#10;&#10;Description automatically generated">
            <a:extLst>
              <a:ext uri="{FF2B5EF4-FFF2-40B4-BE49-F238E27FC236}">
                <a16:creationId xmlns:a16="http://schemas.microsoft.com/office/drawing/2014/main" id="{6B148C46-8133-9F59-7DD8-FE94F65E8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5061" y="545449"/>
            <a:ext cx="4389120" cy="5852160"/>
          </a:xfrm>
          <a:prstGeom prst="rect">
            <a:avLst/>
          </a:prstGeom>
        </p:spPr>
      </p:pic>
      <p:pic>
        <p:nvPicPr>
          <p:cNvPr id="10" name="Picture 9" descr="A close-up of a white rectangular object&#10;&#10;Description automatically generated">
            <a:extLst>
              <a:ext uri="{FF2B5EF4-FFF2-40B4-BE49-F238E27FC236}">
                <a16:creationId xmlns:a16="http://schemas.microsoft.com/office/drawing/2014/main" id="{98BDFCE3-4061-0918-F798-F8C227E92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34519" y="3504571"/>
            <a:ext cx="2614152" cy="3485536"/>
          </a:xfrm>
          <a:prstGeom prst="rect">
            <a:avLst/>
          </a:prstGeom>
        </p:spPr>
      </p:pic>
      <p:sp>
        <p:nvSpPr>
          <p:cNvPr id="11" name="TextBox 9">
            <a:extLst>
              <a:ext uri="{FF2B5EF4-FFF2-40B4-BE49-F238E27FC236}">
                <a16:creationId xmlns:a16="http://schemas.microsoft.com/office/drawing/2014/main" id="{6956DF59-9FB9-E6C7-562D-B0086D0215A3}"/>
              </a:ext>
            </a:extLst>
          </p:cNvPr>
          <p:cNvSpPr txBox="1"/>
          <p:nvPr/>
        </p:nvSpPr>
        <p:spPr>
          <a:xfrm>
            <a:off x="6898827" y="695906"/>
            <a:ext cx="3902152" cy="2989344"/>
          </a:xfrm>
          <a:prstGeom prst="rect">
            <a:avLst/>
          </a:prstGeom>
        </p:spPr>
        <p:txBody>
          <a:bodyPr wrap="square" lIns="0" tIns="0" rIns="0" bIns="0" rtlCol="0" anchor="t">
            <a:spAutoFit/>
          </a:bodyPr>
          <a:lstStyle/>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1 Motor + 3D Mount + double sided tape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1 Propeller &amp; shaft kit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3 Pieces of wire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1 Switch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2 Alligator clips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1 Battery pack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1 Block of Polystyrene</a:t>
            </a:r>
            <a:br>
              <a:rPr lang="en-GB" sz="1867" spc="56" dirty="0">
                <a:solidFill>
                  <a:srgbClr val="204666"/>
                </a:solidFill>
                <a:latin typeface="Josefin Sans"/>
                <a:ea typeface="Josefin Sans"/>
                <a:cs typeface="Josefin Sans"/>
                <a:sym typeface="Josefin Sans"/>
              </a:rPr>
            </a:br>
            <a:r>
              <a:rPr lang="en-GB" sz="1867" spc="56" dirty="0">
                <a:solidFill>
                  <a:srgbClr val="204666"/>
                </a:solidFill>
                <a:latin typeface="Josefin Sans"/>
                <a:ea typeface="Josefin Sans"/>
                <a:cs typeface="Josefin Sans"/>
                <a:sym typeface="Josefin Sans"/>
              </a:rPr>
              <a:t>330mmx150mmx 50mm</a:t>
            </a:r>
          </a:p>
        </p:txBody>
      </p:sp>
      <p:pic>
        <p:nvPicPr>
          <p:cNvPr id="2" name="Picture 1">
            <a:extLst>
              <a:ext uri="{FF2B5EF4-FFF2-40B4-BE49-F238E27FC236}">
                <a16:creationId xmlns:a16="http://schemas.microsoft.com/office/drawing/2014/main" id="{CE222997-9A97-E567-9113-66DFD093DF3A}"/>
              </a:ext>
            </a:extLst>
          </p:cNvPr>
          <p:cNvPicPr>
            <a:picLocks noChangeAspect="1"/>
          </p:cNvPicPr>
          <p:nvPr/>
        </p:nvPicPr>
        <p:blipFill>
          <a:blip r:embed="rId4"/>
          <a:stretch>
            <a:fillRect/>
          </a:stretch>
        </p:blipFill>
        <p:spPr>
          <a:xfrm>
            <a:off x="11190642" y="5698383"/>
            <a:ext cx="876909" cy="975808"/>
          </a:xfrm>
          <a:prstGeom prst="rect">
            <a:avLst/>
          </a:prstGeom>
        </p:spPr>
      </p:pic>
    </p:spTree>
    <p:extLst>
      <p:ext uri="{BB962C8B-B14F-4D97-AF65-F5344CB8AC3E}">
        <p14:creationId xmlns:p14="http://schemas.microsoft.com/office/powerpoint/2010/main" val="4200044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FCFAB-0040-E587-0DC8-999BFAFC4F1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175D181-4352-3D2F-CD20-DE3E44984E34}"/>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42E3DA70-DCFB-FFCC-4197-AB86F09F8BC6}"/>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9EF4DE81-1589-7D2C-940E-5FDE7DF88B3E}"/>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Boat Hull Elements</a:t>
              </a:r>
            </a:p>
          </p:txBody>
        </p:sp>
        <p:sp>
          <p:nvSpPr>
            <p:cNvPr id="7" name="AutoShape 7">
              <a:extLst>
                <a:ext uri="{FF2B5EF4-FFF2-40B4-BE49-F238E27FC236}">
                  <a16:creationId xmlns:a16="http://schemas.microsoft.com/office/drawing/2014/main" id="{2566756B-DB9A-E92C-64D4-B2C230981E31}"/>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11" name="TextBox 9">
            <a:extLst>
              <a:ext uri="{FF2B5EF4-FFF2-40B4-BE49-F238E27FC236}">
                <a16:creationId xmlns:a16="http://schemas.microsoft.com/office/drawing/2014/main" id="{6EA47D71-BFB7-1A53-7710-85FD2817E3CC}"/>
              </a:ext>
            </a:extLst>
          </p:cNvPr>
          <p:cNvSpPr txBox="1"/>
          <p:nvPr/>
        </p:nvSpPr>
        <p:spPr>
          <a:xfrm>
            <a:off x="488054" y="6227881"/>
            <a:ext cx="6443865" cy="287836"/>
          </a:xfrm>
          <a:prstGeom prst="rect">
            <a:avLst/>
          </a:prstGeom>
        </p:spPr>
        <p:txBody>
          <a:bodyPr wrap="square" lIns="0" tIns="0" rIns="0" bIns="0" rtlCol="0" anchor="t">
            <a:spAutoFit/>
          </a:bodyPr>
          <a:lstStyle/>
          <a:p>
            <a:pPr>
              <a:lnSpc>
                <a:spcPts val="2631"/>
              </a:lnSpc>
            </a:pPr>
            <a:r>
              <a:rPr lang="en-GB" sz="1000" spc="56" dirty="0">
                <a:solidFill>
                  <a:srgbClr val="204666"/>
                </a:solidFill>
                <a:latin typeface="Josefin Sans" pitchFamily="2" charset="0"/>
                <a:ea typeface="Josefin Sans"/>
                <a:cs typeface="Josefin Sans"/>
                <a:sym typeface="Josefin Sans"/>
              </a:rPr>
              <a:t>Reference: </a:t>
            </a:r>
            <a:r>
              <a:rPr lang="en-GB" sz="1000" dirty="0">
                <a:latin typeface="Josefin Sans" pitchFamily="2" charset="0"/>
                <a:hlinkClick r:id="rId3"/>
              </a:rPr>
              <a:t>boat_hull_design_kit_ug_56812.pdf</a:t>
            </a:r>
            <a:endParaRPr lang="en-GB" sz="1000" spc="56" dirty="0">
              <a:solidFill>
                <a:srgbClr val="204666"/>
              </a:solidFill>
              <a:latin typeface="Josefin Sans" pitchFamily="2" charset="0"/>
              <a:ea typeface="Josefin Sans"/>
              <a:cs typeface="Josefin Sans"/>
              <a:sym typeface="Josefin Sans"/>
            </a:endParaRPr>
          </a:p>
        </p:txBody>
      </p:sp>
      <p:pic>
        <p:nvPicPr>
          <p:cNvPr id="2" name="Picture 1" descr="A light bulb with a brain inside&#10;&#10;Description automatically generated">
            <a:extLst>
              <a:ext uri="{FF2B5EF4-FFF2-40B4-BE49-F238E27FC236}">
                <a16:creationId xmlns:a16="http://schemas.microsoft.com/office/drawing/2014/main" id="{74544682-0617-76CD-D63A-E495D7069DC6}"/>
              </a:ext>
            </a:extLst>
          </p:cNvPr>
          <p:cNvPicPr>
            <a:picLocks noChangeAspect="1"/>
          </p:cNvPicPr>
          <p:nvPr/>
        </p:nvPicPr>
        <p:blipFill>
          <a:blip r:embed="rId4"/>
          <a:stretch>
            <a:fillRect/>
          </a:stretch>
        </p:blipFill>
        <p:spPr>
          <a:xfrm>
            <a:off x="10820400" y="5473473"/>
            <a:ext cx="1235529" cy="1272268"/>
          </a:xfrm>
          <a:prstGeom prst="rect">
            <a:avLst/>
          </a:prstGeom>
        </p:spPr>
      </p:pic>
      <p:pic>
        <p:nvPicPr>
          <p:cNvPr id="9" name="Picture 8">
            <a:extLst>
              <a:ext uri="{FF2B5EF4-FFF2-40B4-BE49-F238E27FC236}">
                <a16:creationId xmlns:a16="http://schemas.microsoft.com/office/drawing/2014/main" id="{44817013-94F8-110A-141E-F5C53E292910}"/>
              </a:ext>
            </a:extLst>
          </p:cNvPr>
          <p:cNvPicPr>
            <a:picLocks noChangeAspect="1"/>
          </p:cNvPicPr>
          <p:nvPr/>
        </p:nvPicPr>
        <p:blipFill>
          <a:blip r:embed="rId5"/>
          <a:stretch>
            <a:fillRect/>
          </a:stretch>
        </p:blipFill>
        <p:spPr>
          <a:xfrm>
            <a:off x="2148216" y="1356878"/>
            <a:ext cx="6935553" cy="3919260"/>
          </a:xfrm>
          <a:prstGeom prst="rect">
            <a:avLst/>
          </a:prstGeom>
        </p:spPr>
      </p:pic>
    </p:spTree>
    <p:extLst>
      <p:ext uri="{BB962C8B-B14F-4D97-AF65-F5344CB8AC3E}">
        <p14:creationId xmlns:p14="http://schemas.microsoft.com/office/powerpoint/2010/main" val="2011759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F5C8D-0513-48FC-6E53-93044508624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37D8FEE9-B228-7317-DB9E-4B876B88AE78}"/>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9D6920DD-FD27-6EAA-8A93-17A6706C081C}"/>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FB7EBCE8-7A56-941A-570D-3B5F82B3659D}"/>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Boat Hull Shapes</a:t>
              </a:r>
            </a:p>
          </p:txBody>
        </p:sp>
        <p:sp>
          <p:nvSpPr>
            <p:cNvPr id="7" name="AutoShape 7">
              <a:extLst>
                <a:ext uri="{FF2B5EF4-FFF2-40B4-BE49-F238E27FC236}">
                  <a16:creationId xmlns:a16="http://schemas.microsoft.com/office/drawing/2014/main" id="{6B77FC58-B6F7-6D8D-19FB-9309141BA730}"/>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11" name="TextBox 9">
            <a:extLst>
              <a:ext uri="{FF2B5EF4-FFF2-40B4-BE49-F238E27FC236}">
                <a16:creationId xmlns:a16="http://schemas.microsoft.com/office/drawing/2014/main" id="{C7D96392-7E00-5974-3DA9-FD2197BE08BE}"/>
              </a:ext>
            </a:extLst>
          </p:cNvPr>
          <p:cNvSpPr txBox="1"/>
          <p:nvPr/>
        </p:nvSpPr>
        <p:spPr>
          <a:xfrm>
            <a:off x="488054" y="6227881"/>
            <a:ext cx="6443865" cy="287836"/>
          </a:xfrm>
          <a:prstGeom prst="rect">
            <a:avLst/>
          </a:prstGeom>
        </p:spPr>
        <p:txBody>
          <a:bodyPr wrap="square" lIns="0" tIns="0" rIns="0" bIns="0" rtlCol="0" anchor="t">
            <a:spAutoFit/>
          </a:bodyPr>
          <a:lstStyle/>
          <a:p>
            <a:pPr>
              <a:lnSpc>
                <a:spcPts val="2631"/>
              </a:lnSpc>
            </a:pPr>
            <a:r>
              <a:rPr lang="en-GB" sz="1000" spc="56" dirty="0">
                <a:solidFill>
                  <a:srgbClr val="204666"/>
                </a:solidFill>
                <a:latin typeface="Josefin Sans" pitchFamily="2" charset="0"/>
                <a:ea typeface="Josefin Sans"/>
                <a:cs typeface="Josefin Sans"/>
                <a:sym typeface="Josefin Sans"/>
              </a:rPr>
              <a:t>Reference: </a:t>
            </a:r>
            <a:r>
              <a:rPr lang="en-GB" sz="1000" dirty="0">
                <a:latin typeface="Josefin Sans" pitchFamily="2" charset="0"/>
                <a:hlinkClick r:id="rId3"/>
              </a:rPr>
              <a:t>boat_hull_design_kit_ug_56812.pdf</a:t>
            </a:r>
            <a:endParaRPr lang="en-GB" sz="1000" spc="56" dirty="0">
              <a:solidFill>
                <a:srgbClr val="204666"/>
              </a:solidFill>
              <a:latin typeface="Josefin Sans" pitchFamily="2" charset="0"/>
              <a:ea typeface="Josefin Sans"/>
              <a:cs typeface="Josefin Sans"/>
              <a:sym typeface="Josefin Sans"/>
            </a:endParaRPr>
          </a:p>
        </p:txBody>
      </p:sp>
      <p:pic>
        <p:nvPicPr>
          <p:cNvPr id="2" name="Picture 1" descr="A light bulb with a brain inside&#10;&#10;Description automatically generated">
            <a:extLst>
              <a:ext uri="{FF2B5EF4-FFF2-40B4-BE49-F238E27FC236}">
                <a16:creationId xmlns:a16="http://schemas.microsoft.com/office/drawing/2014/main" id="{F74D8E85-52E2-3CAD-5E7D-7F33EE071887}"/>
              </a:ext>
            </a:extLst>
          </p:cNvPr>
          <p:cNvPicPr>
            <a:picLocks noChangeAspect="1"/>
          </p:cNvPicPr>
          <p:nvPr/>
        </p:nvPicPr>
        <p:blipFill>
          <a:blip r:embed="rId4"/>
          <a:stretch>
            <a:fillRect/>
          </a:stretch>
        </p:blipFill>
        <p:spPr>
          <a:xfrm>
            <a:off x="10820400" y="5473473"/>
            <a:ext cx="1235529" cy="1272268"/>
          </a:xfrm>
          <a:prstGeom prst="rect">
            <a:avLst/>
          </a:prstGeom>
        </p:spPr>
      </p:pic>
      <p:pic>
        <p:nvPicPr>
          <p:cNvPr id="8" name="Picture 7">
            <a:extLst>
              <a:ext uri="{FF2B5EF4-FFF2-40B4-BE49-F238E27FC236}">
                <a16:creationId xmlns:a16="http://schemas.microsoft.com/office/drawing/2014/main" id="{6B2C28D4-F41C-F663-19EC-EA461E5F3414}"/>
              </a:ext>
            </a:extLst>
          </p:cNvPr>
          <p:cNvPicPr>
            <a:picLocks noChangeAspect="1"/>
          </p:cNvPicPr>
          <p:nvPr/>
        </p:nvPicPr>
        <p:blipFill>
          <a:blip r:embed="rId5"/>
          <a:stretch>
            <a:fillRect/>
          </a:stretch>
        </p:blipFill>
        <p:spPr>
          <a:xfrm>
            <a:off x="6401713" y="249865"/>
            <a:ext cx="4418687" cy="5422934"/>
          </a:xfrm>
          <a:prstGeom prst="rect">
            <a:avLst/>
          </a:prstGeom>
        </p:spPr>
      </p:pic>
      <p:pic>
        <p:nvPicPr>
          <p:cNvPr id="12" name="Picture 11">
            <a:extLst>
              <a:ext uri="{FF2B5EF4-FFF2-40B4-BE49-F238E27FC236}">
                <a16:creationId xmlns:a16="http://schemas.microsoft.com/office/drawing/2014/main" id="{6E623AD5-EF2A-B67C-C7B9-0C766F452C0B}"/>
              </a:ext>
            </a:extLst>
          </p:cNvPr>
          <p:cNvPicPr>
            <a:picLocks noChangeAspect="1"/>
          </p:cNvPicPr>
          <p:nvPr/>
        </p:nvPicPr>
        <p:blipFill>
          <a:blip r:embed="rId6"/>
          <a:stretch>
            <a:fillRect/>
          </a:stretch>
        </p:blipFill>
        <p:spPr>
          <a:xfrm>
            <a:off x="909791" y="1372558"/>
            <a:ext cx="4418687" cy="4308612"/>
          </a:xfrm>
          <a:prstGeom prst="rect">
            <a:avLst/>
          </a:prstGeom>
        </p:spPr>
      </p:pic>
    </p:spTree>
    <p:extLst>
      <p:ext uri="{BB962C8B-B14F-4D97-AF65-F5344CB8AC3E}">
        <p14:creationId xmlns:p14="http://schemas.microsoft.com/office/powerpoint/2010/main" val="2466249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9131" y="-407089"/>
            <a:ext cx="5188263" cy="7487139"/>
          </a:xfrm>
          <a:prstGeom prst="rect">
            <a:avLst/>
          </a:prstGeom>
          <a:solidFill>
            <a:srgbClr val="204666"/>
          </a:solidFill>
        </p:spPr>
        <p:txBody>
          <a:bodyPr/>
          <a:lstStyle/>
          <a:p>
            <a:endParaRPr lang="en-AU" sz="1200"/>
          </a:p>
        </p:txBody>
      </p:sp>
      <p:sp>
        <p:nvSpPr>
          <p:cNvPr id="3" name="Freeform 3"/>
          <p:cNvSpPr/>
          <p:nvPr/>
        </p:nvSpPr>
        <p:spPr>
          <a:xfrm>
            <a:off x="685801" y="685800"/>
            <a:ext cx="3329375" cy="5483007"/>
          </a:xfrm>
          <a:custGeom>
            <a:avLst/>
            <a:gdLst/>
            <a:ahLst/>
            <a:cxnLst/>
            <a:rect l="l" t="t" r="r" b="b"/>
            <a:pathLst>
              <a:path w="4994063" h="8224510">
                <a:moveTo>
                  <a:pt x="0" y="0"/>
                </a:moveTo>
                <a:lnTo>
                  <a:pt x="4994063" y="0"/>
                </a:lnTo>
                <a:lnTo>
                  <a:pt x="4994063" y="8224510"/>
                </a:lnTo>
                <a:lnTo>
                  <a:pt x="0" y="8224510"/>
                </a:lnTo>
                <a:lnTo>
                  <a:pt x="0" y="0"/>
                </a:lnTo>
                <a:close/>
              </a:path>
            </a:pathLst>
          </a:custGeom>
          <a:blipFill>
            <a:blip r:embed="rId3"/>
            <a:stretch>
              <a:fillRect l="-96387" r="-96387"/>
            </a:stretch>
          </a:blipFill>
        </p:spPr>
        <p:txBody>
          <a:bodyPr/>
          <a:lstStyle/>
          <a:p>
            <a:endParaRPr lang="en-AU" sz="1200"/>
          </a:p>
        </p:txBody>
      </p:sp>
      <p:grpSp>
        <p:nvGrpSpPr>
          <p:cNvPr id="5" name="Group 5"/>
          <p:cNvGrpSpPr/>
          <p:nvPr/>
        </p:nvGrpSpPr>
        <p:grpSpPr>
          <a:xfrm>
            <a:off x="5144019" y="685800"/>
            <a:ext cx="6353199" cy="3346087"/>
            <a:chOff x="0" y="0"/>
            <a:chExt cx="12706399" cy="6692172"/>
          </a:xfrm>
        </p:grpSpPr>
        <p:sp>
          <p:nvSpPr>
            <p:cNvPr id="6" name="AutoShape 6"/>
            <p:cNvSpPr/>
            <p:nvPr/>
          </p:nvSpPr>
          <p:spPr>
            <a:xfrm>
              <a:off x="0" y="2591043"/>
              <a:ext cx="1517766" cy="124865"/>
            </a:xfrm>
            <a:prstGeom prst="rect">
              <a:avLst/>
            </a:prstGeom>
            <a:solidFill>
              <a:srgbClr val="967A65"/>
            </a:solidFill>
          </p:spPr>
          <p:txBody>
            <a:bodyPr/>
            <a:lstStyle/>
            <a:p>
              <a:endParaRPr lang="en-AU" sz="1200"/>
            </a:p>
          </p:txBody>
        </p:sp>
        <p:sp>
          <p:nvSpPr>
            <p:cNvPr id="7" name="TextBox 7"/>
            <p:cNvSpPr txBox="1"/>
            <p:nvPr/>
          </p:nvSpPr>
          <p:spPr>
            <a:xfrm>
              <a:off x="0" y="0"/>
              <a:ext cx="12704371"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Designing your boat</a:t>
              </a:r>
            </a:p>
          </p:txBody>
        </p:sp>
        <p:sp>
          <p:nvSpPr>
            <p:cNvPr id="8" name="TextBox 8"/>
            <p:cNvSpPr txBox="1"/>
            <p:nvPr/>
          </p:nvSpPr>
          <p:spPr>
            <a:xfrm>
              <a:off x="0" y="1613024"/>
              <a:ext cx="12706399" cy="664284"/>
            </a:xfrm>
            <a:prstGeom prst="rect">
              <a:avLst/>
            </a:prstGeom>
          </p:spPr>
          <p:txBody>
            <a:bodyPr lIns="0" tIns="0" rIns="0" bIns="0" rtlCol="0" anchor="t">
              <a:spAutoFit/>
            </a:bodyPr>
            <a:lstStyle/>
            <a:p>
              <a:pPr>
                <a:lnSpc>
                  <a:spcPts val="2560"/>
                </a:lnSpc>
              </a:pPr>
              <a:r>
                <a:rPr lang="en-US" sz="2133" b="1" spc="107" dirty="0">
                  <a:solidFill>
                    <a:srgbClr val="204666"/>
                  </a:solidFill>
                  <a:latin typeface="Josefin Sans Bold"/>
                  <a:ea typeface="Josefin Sans Bold"/>
                  <a:cs typeface="Josefin Sans Bold"/>
                  <a:sym typeface="Josefin Sans Bold"/>
                </a:rPr>
                <a:t>To guide your research</a:t>
              </a:r>
            </a:p>
          </p:txBody>
        </p:sp>
        <p:sp>
          <p:nvSpPr>
            <p:cNvPr id="9" name="TextBox 9"/>
            <p:cNvSpPr txBox="1"/>
            <p:nvPr/>
          </p:nvSpPr>
          <p:spPr>
            <a:xfrm>
              <a:off x="0" y="3380881"/>
              <a:ext cx="12689467" cy="3311291"/>
            </a:xfrm>
            <a:prstGeom prst="rect">
              <a:avLst/>
            </a:prstGeom>
          </p:spPr>
          <p:txBody>
            <a:bodyPr lIns="0" tIns="0" rIns="0" bIns="0" rtlCol="0" anchor="t">
              <a:spAutoFit/>
            </a:bodyPr>
            <a:lstStyle/>
            <a:p>
              <a:pPr>
                <a:lnSpc>
                  <a:spcPts val="2631"/>
                </a:lnSpc>
              </a:pPr>
              <a:r>
                <a:rPr lang="en-US" sz="1200" spc="56" dirty="0">
                  <a:solidFill>
                    <a:srgbClr val="204666"/>
                  </a:solidFill>
                  <a:latin typeface="Josefin Sans" pitchFamily="2" charset="0"/>
                  <a:ea typeface="Josefin Sans"/>
                  <a:cs typeface="Josefin Sans"/>
                  <a:sym typeface="Josefin Sans"/>
                  <a:hlinkClick r:id="rId4"/>
                </a:rPr>
                <a:t>https://www.boaterexam.com/boating-resources/boat-hull-types-designs/</a:t>
              </a:r>
              <a:endParaRPr lang="en-US" sz="1200" spc="56" dirty="0">
                <a:solidFill>
                  <a:srgbClr val="204666"/>
                </a:solidFill>
                <a:latin typeface="Josefin Sans" pitchFamily="2" charset="0"/>
                <a:ea typeface="Josefin Sans"/>
                <a:cs typeface="Josefin Sans"/>
                <a:sym typeface="Josefin Sans"/>
              </a:endParaRPr>
            </a:p>
            <a:p>
              <a:pPr>
                <a:lnSpc>
                  <a:spcPts val="2631"/>
                </a:lnSpc>
              </a:pPr>
              <a:r>
                <a:rPr lang="en-US" sz="1200" spc="56" dirty="0">
                  <a:solidFill>
                    <a:srgbClr val="204666"/>
                  </a:solidFill>
                  <a:latin typeface="Josefin Sans" pitchFamily="2" charset="0"/>
                  <a:ea typeface="Josefin Sans"/>
                  <a:cs typeface="Josefin Sans"/>
                  <a:sym typeface="Josefin Sans"/>
                  <a:hlinkClick r:id="rId5"/>
                </a:rPr>
                <a:t>https://driveaboatusa.com/blog/boat-hull-types-and-shapes/</a:t>
              </a:r>
              <a:endParaRPr lang="en-US" sz="1200" spc="56" dirty="0">
                <a:solidFill>
                  <a:srgbClr val="204666"/>
                </a:solidFill>
                <a:latin typeface="Josefin Sans" pitchFamily="2" charset="0"/>
                <a:ea typeface="Josefin Sans"/>
                <a:cs typeface="Josefin Sans"/>
                <a:sym typeface="Josefin Sans"/>
              </a:endParaRPr>
            </a:p>
            <a:p>
              <a:pPr>
                <a:lnSpc>
                  <a:spcPts val="2631"/>
                </a:lnSpc>
              </a:pPr>
              <a:endParaRPr lang="en-US" sz="1867" spc="56" dirty="0">
                <a:solidFill>
                  <a:srgbClr val="204666"/>
                </a:solidFill>
                <a:latin typeface="Josefin Sans"/>
                <a:ea typeface="Josefin Sans"/>
                <a:cs typeface="Josefin Sans"/>
                <a:sym typeface="Josefin Sans"/>
              </a:endParaRPr>
            </a:p>
            <a:p>
              <a:pPr>
                <a:lnSpc>
                  <a:spcPts val="2631"/>
                </a:lnSpc>
              </a:pPr>
              <a:endParaRPr lang="en-US" sz="1867" spc="56" dirty="0">
                <a:solidFill>
                  <a:srgbClr val="204666"/>
                </a:solidFill>
                <a:latin typeface="Josefin Sans"/>
                <a:ea typeface="Josefin Sans"/>
                <a:cs typeface="Josefin Sans"/>
                <a:sym typeface="Josefin Sans"/>
              </a:endParaRPr>
            </a:p>
            <a:p>
              <a:pPr>
                <a:lnSpc>
                  <a:spcPts val="2631"/>
                </a:lnSpc>
              </a:pPr>
              <a:endParaRPr lang="en-US" sz="1867" spc="56" dirty="0">
                <a:solidFill>
                  <a:srgbClr val="204666"/>
                </a:solidFill>
                <a:latin typeface="Josefin Sans"/>
                <a:ea typeface="Josefin Sans"/>
                <a:cs typeface="Josefin Sans"/>
                <a:sym typeface="Josefin Sans"/>
              </a:endParaRPr>
            </a:p>
          </p:txBody>
        </p:sp>
      </p:grpSp>
      <p:pic>
        <p:nvPicPr>
          <p:cNvPr id="10" name="Picture 9">
            <a:extLst>
              <a:ext uri="{FF2B5EF4-FFF2-40B4-BE49-F238E27FC236}">
                <a16:creationId xmlns:a16="http://schemas.microsoft.com/office/drawing/2014/main" id="{D491B6B5-A875-BD7E-13F5-32A39104AE26}"/>
              </a:ext>
            </a:extLst>
          </p:cNvPr>
          <p:cNvPicPr>
            <a:picLocks noChangeAspect="1"/>
          </p:cNvPicPr>
          <p:nvPr/>
        </p:nvPicPr>
        <p:blipFill>
          <a:blip r:embed="rId6"/>
          <a:stretch>
            <a:fillRect/>
          </a:stretch>
        </p:blipFill>
        <p:spPr>
          <a:xfrm>
            <a:off x="11190642" y="5698383"/>
            <a:ext cx="876909" cy="975808"/>
          </a:xfrm>
          <a:prstGeom prst="rect">
            <a:avLst/>
          </a:prstGeom>
        </p:spPr>
      </p:pic>
      <p:pic>
        <p:nvPicPr>
          <p:cNvPr id="11" name="Online Media 10" title="Designing your boat.">
            <a:hlinkClick r:id="" action="ppaction://media"/>
            <a:extLst>
              <a:ext uri="{FF2B5EF4-FFF2-40B4-BE49-F238E27FC236}">
                <a16:creationId xmlns:a16="http://schemas.microsoft.com/office/drawing/2014/main" id="{345A2150-5D12-950F-8517-990C213B81A4}"/>
              </a:ext>
            </a:extLst>
          </p:cNvPr>
          <p:cNvPicPr>
            <a:picLocks noRot="1" noChangeAspect="1"/>
          </p:cNvPicPr>
          <p:nvPr>
            <a:videoFile r:link="rId1"/>
          </p:nvPr>
        </p:nvPicPr>
        <p:blipFill>
          <a:blip r:embed="rId7"/>
          <a:stretch>
            <a:fillRect/>
          </a:stretch>
        </p:blipFill>
        <p:spPr>
          <a:xfrm>
            <a:off x="5735533" y="3554136"/>
            <a:ext cx="4204912" cy="2375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906B7-3AF5-3AA4-2458-817349D06F6D}"/>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276CF8B-A50B-7E31-DBAA-E544CE8A5DF1}"/>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21B0800A-26CB-35A5-C5D6-A33DF8EE82F5}"/>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AE2D2514-3494-B54D-619A-49B28FA28FCE}"/>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Drawing in three dimensions</a:t>
              </a:r>
            </a:p>
          </p:txBody>
        </p:sp>
        <p:sp>
          <p:nvSpPr>
            <p:cNvPr id="7" name="AutoShape 7">
              <a:extLst>
                <a:ext uri="{FF2B5EF4-FFF2-40B4-BE49-F238E27FC236}">
                  <a16:creationId xmlns:a16="http://schemas.microsoft.com/office/drawing/2014/main" id="{71E015E4-4D7B-CBA8-7DCC-8F5321637783}"/>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11" name="TextBox 9">
            <a:extLst>
              <a:ext uri="{FF2B5EF4-FFF2-40B4-BE49-F238E27FC236}">
                <a16:creationId xmlns:a16="http://schemas.microsoft.com/office/drawing/2014/main" id="{0F769B81-B984-0ADA-5374-95CFBB2E7096}"/>
              </a:ext>
            </a:extLst>
          </p:cNvPr>
          <p:cNvSpPr txBox="1"/>
          <p:nvPr/>
        </p:nvSpPr>
        <p:spPr>
          <a:xfrm>
            <a:off x="710678" y="1365757"/>
            <a:ext cx="7086362" cy="1074910"/>
          </a:xfrm>
          <a:prstGeom prst="rect">
            <a:avLst/>
          </a:prstGeom>
        </p:spPr>
        <p:txBody>
          <a:bodyPr wrap="square" lIns="0" tIns="0" rIns="0" bIns="0" rtlCol="0" anchor="t">
            <a:spAutoFit/>
          </a:bodyPr>
          <a:lstStyle/>
          <a:p>
            <a:pPr>
              <a:lnSpc>
                <a:spcPct val="107000"/>
              </a:lnSpc>
              <a:spcAft>
                <a:spcPts val="800"/>
              </a:spcAft>
            </a:pPr>
            <a:r>
              <a:rPr lang="en-AU" sz="1800" b="1" kern="100" dirty="0">
                <a:effectLst/>
                <a:latin typeface="Century Gothic" panose="020B0502020202020204" pitchFamily="34" charset="0"/>
                <a:ea typeface="Times New Roman" panose="02020603050405020304" pitchFamily="18" charset="0"/>
                <a:cs typeface="Aptos" panose="020B0004020202020204" pitchFamily="34" charset="0"/>
              </a:rPr>
              <a:t>Tutorial 1.</a:t>
            </a:r>
            <a:r>
              <a:rPr lang="en-AU" sz="1800" kern="100" dirty="0">
                <a:effectLst/>
                <a:latin typeface="Century Gothic" panose="020B0502020202020204" pitchFamily="34" charset="0"/>
                <a:ea typeface="Times New Roman" panose="02020603050405020304" pitchFamily="18" charset="0"/>
                <a:cs typeface="Aptos" panose="020B0004020202020204" pitchFamily="34" charset="0"/>
              </a:rPr>
              <a:t> </a:t>
            </a:r>
            <a:r>
              <a:rPr lang="en-AU" sz="1800" u="sng" kern="0" dirty="0">
                <a:solidFill>
                  <a:srgbClr val="467886"/>
                </a:solidFill>
                <a:effectLst/>
                <a:latin typeface="Century Gothic" panose="020B0502020202020204" pitchFamily="34" charset="0"/>
                <a:ea typeface="Times New Roman" panose="02020603050405020304" pitchFamily="18" charset="0"/>
                <a:cs typeface="Aptos" panose="020B0004020202020204" pitchFamily="34" charset="0"/>
                <a:hlinkClick r:id="rId2"/>
              </a:rPr>
              <a:t>Sketching a Dinghy and Sailboat</a:t>
            </a:r>
            <a:endParaRPr lang="en-AU" sz="1800" kern="100" dirty="0">
              <a:effectLst/>
              <a:latin typeface="Century Gothic" panose="020B0502020202020204" pitchFamily="34" charset="0"/>
              <a:ea typeface="DengXian" panose="02010600030101010101" pitchFamily="2" charset="-122"/>
              <a:cs typeface="Cordia New" panose="020B0304020202020204" pitchFamily="34" charset="-34"/>
            </a:endParaRPr>
          </a:p>
          <a:p>
            <a:pPr>
              <a:lnSpc>
                <a:spcPct val="107000"/>
              </a:lnSpc>
              <a:spcAft>
                <a:spcPts val="800"/>
              </a:spcAft>
            </a:pPr>
            <a:r>
              <a:rPr lang="en-AU" sz="1800" b="1" kern="0" dirty="0">
                <a:effectLst/>
                <a:latin typeface="Century Gothic" panose="020B0502020202020204" pitchFamily="34" charset="0"/>
                <a:ea typeface="Times New Roman" panose="02020603050405020304" pitchFamily="18" charset="0"/>
                <a:cs typeface="Aptos" panose="020B0004020202020204" pitchFamily="34" charset="0"/>
              </a:rPr>
              <a:t>Tutorial 2.</a:t>
            </a:r>
            <a:r>
              <a:rPr lang="en-AU" sz="1800" kern="0" dirty="0">
                <a:effectLst/>
                <a:latin typeface="Century Gothic" panose="020B0502020202020204" pitchFamily="34" charset="0"/>
                <a:ea typeface="Times New Roman" panose="02020603050405020304" pitchFamily="18" charset="0"/>
                <a:cs typeface="Aptos" panose="020B0004020202020204" pitchFamily="34" charset="0"/>
              </a:rPr>
              <a:t> </a:t>
            </a:r>
            <a:r>
              <a:rPr lang="en-AU" sz="1800" u="sng" kern="0" dirty="0">
                <a:solidFill>
                  <a:srgbClr val="467886"/>
                </a:solidFill>
                <a:effectLst/>
                <a:latin typeface="Century Gothic" panose="020B0502020202020204" pitchFamily="34" charset="0"/>
                <a:ea typeface="Times New Roman" panose="02020603050405020304" pitchFamily="18" charset="0"/>
                <a:cs typeface="Aptos" panose="020B0004020202020204" pitchFamily="34" charset="0"/>
                <a:hlinkClick r:id="rId3"/>
              </a:rPr>
              <a:t>Sketching Motor Yacht and Cruise Ship</a:t>
            </a:r>
            <a:endParaRPr lang="en-AU" sz="1800" kern="100" dirty="0">
              <a:effectLst/>
              <a:latin typeface="Century Gothic" panose="020B0502020202020204" pitchFamily="34" charset="0"/>
              <a:ea typeface="DengXian" panose="02010600030101010101" pitchFamily="2" charset="-122"/>
              <a:cs typeface="Cordia New" panose="020B0304020202020204" pitchFamily="34" charset="-34"/>
            </a:endParaRPr>
          </a:p>
          <a:p>
            <a:r>
              <a:rPr lang="en-AU" sz="1800" b="1" kern="0" dirty="0">
                <a:effectLst/>
                <a:latin typeface="Century Gothic" panose="020B0502020202020204" pitchFamily="34" charset="0"/>
                <a:ea typeface="Times New Roman" panose="02020603050405020304" pitchFamily="18" charset="0"/>
                <a:cs typeface="Aptos" panose="020B0004020202020204" pitchFamily="34" charset="0"/>
              </a:rPr>
              <a:t>Tutorial 3.</a:t>
            </a:r>
            <a:r>
              <a:rPr lang="en-AU" sz="1800" kern="0" dirty="0">
                <a:effectLst/>
                <a:latin typeface="Century Gothic" panose="020B0502020202020204" pitchFamily="34" charset="0"/>
                <a:ea typeface="Times New Roman" panose="02020603050405020304" pitchFamily="18" charset="0"/>
                <a:cs typeface="Aptos" panose="020B0004020202020204" pitchFamily="34" charset="0"/>
              </a:rPr>
              <a:t> </a:t>
            </a:r>
            <a:r>
              <a:rPr lang="en-AU" sz="1800" u="sng" kern="0" dirty="0">
                <a:solidFill>
                  <a:srgbClr val="467886"/>
                </a:solidFill>
                <a:effectLst/>
                <a:latin typeface="Century Gothic" panose="020B0502020202020204" pitchFamily="34" charset="0"/>
                <a:ea typeface="Times New Roman" panose="02020603050405020304" pitchFamily="18" charset="0"/>
                <a:cs typeface="Aptos" panose="020B0004020202020204" pitchFamily="34" charset="0"/>
                <a:hlinkClick r:id="rId4"/>
              </a:rPr>
              <a:t>Sketching Pilot boat and Container Ship</a:t>
            </a:r>
            <a:endParaRPr lang="en-GB" sz="1867" spc="56" dirty="0">
              <a:solidFill>
                <a:srgbClr val="204666"/>
              </a:solidFill>
              <a:highlight>
                <a:srgbClr val="FFFF00"/>
              </a:highlight>
              <a:latin typeface="Josefin Sans"/>
              <a:ea typeface="Josefin Sans"/>
              <a:cs typeface="Josefin Sans"/>
              <a:sym typeface="Josefin Sans"/>
            </a:endParaRPr>
          </a:p>
        </p:txBody>
      </p:sp>
      <p:pic>
        <p:nvPicPr>
          <p:cNvPr id="2" name="Picture 1" descr="A light bulb with a brain inside&#10;&#10;Description automatically generated">
            <a:extLst>
              <a:ext uri="{FF2B5EF4-FFF2-40B4-BE49-F238E27FC236}">
                <a16:creationId xmlns:a16="http://schemas.microsoft.com/office/drawing/2014/main" id="{986B7F38-A138-E8A4-D13E-DBDC179E8DE0}"/>
              </a:ext>
            </a:extLst>
          </p:cNvPr>
          <p:cNvPicPr>
            <a:picLocks noChangeAspect="1"/>
          </p:cNvPicPr>
          <p:nvPr/>
        </p:nvPicPr>
        <p:blipFill>
          <a:blip r:embed="rId5"/>
          <a:stretch>
            <a:fillRect/>
          </a:stretch>
        </p:blipFill>
        <p:spPr>
          <a:xfrm>
            <a:off x="10820400" y="5473473"/>
            <a:ext cx="1235529" cy="1272268"/>
          </a:xfrm>
          <a:prstGeom prst="rect">
            <a:avLst/>
          </a:prstGeom>
        </p:spPr>
      </p:pic>
    </p:spTree>
    <p:extLst>
      <p:ext uri="{BB962C8B-B14F-4D97-AF65-F5344CB8AC3E}">
        <p14:creationId xmlns:p14="http://schemas.microsoft.com/office/powerpoint/2010/main" val="1307156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28853" y="-373737"/>
            <a:ext cx="5847526" cy="7487139"/>
          </a:xfrm>
          <a:prstGeom prst="rect">
            <a:avLst/>
          </a:prstGeom>
          <a:solidFill>
            <a:srgbClr val="204666"/>
          </a:solidFill>
        </p:spPr>
        <p:txBody>
          <a:bodyPr/>
          <a:lstStyle/>
          <a:p>
            <a:endParaRPr lang="en-AU" sz="1200"/>
          </a:p>
        </p:txBody>
      </p:sp>
      <p:grpSp>
        <p:nvGrpSpPr>
          <p:cNvPr id="5" name="Group 5"/>
          <p:cNvGrpSpPr/>
          <p:nvPr/>
        </p:nvGrpSpPr>
        <p:grpSpPr>
          <a:xfrm>
            <a:off x="5832024" y="922468"/>
            <a:ext cx="5770099" cy="4402567"/>
            <a:chOff x="0" y="0"/>
            <a:chExt cx="12706399" cy="6692172"/>
          </a:xfrm>
        </p:grpSpPr>
        <p:sp>
          <p:nvSpPr>
            <p:cNvPr id="6" name="AutoShape 6"/>
            <p:cNvSpPr/>
            <p:nvPr/>
          </p:nvSpPr>
          <p:spPr>
            <a:xfrm>
              <a:off x="0" y="2591043"/>
              <a:ext cx="1517766" cy="124865"/>
            </a:xfrm>
            <a:prstGeom prst="rect">
              <a:avLst/>
            </a:prstGeom>
            <a:solidFill>
              <a:srgbClr val="967A65"/>
            </a:solidFill>
          </p:spPr>
          <p:txBody>
            <a:bodyPr/>
            <a:lstStyle/>
            <a:p>
              <a:endParaRPr lang="en-AU" sz="1200"/>
            </a:p>
          </p:txBody>
        </p:sp>
        <p:sp>
          <p:nvSpPr>
            <p:cNvPr id="7" name="TextBox 7"/>
            <p:cNvSpPr txBox="1"/>
            <p:nvPr/>
          </p:nvSpPr>
          <p:spPr>
            <a:xfrm>
              <a:off x="0" y="0"/>
              <a:ext cx="12704371" cy="1485022"/>
            </a:xfrm>
            <a:prstGeom prst="rect">
              <a:avLst/>
            </a:prstGeom>
          </p:spPr>
          <p:txBody>
            <a:bodyPr lIns="0" tIns="0" rIns="0" bIns="0" rtlCol="0" anchor="t">
              <a:spAutoFit/>
            </a:bodyPr>
            <a:lstStyle/>
            <a:p>
              <a:pPr>
                <a:lnSpc>
                  <a:spcPts val="5760"/>
                </a:lnSpc>
              </a:pPr>
              <a:r>
                <a:rPr lang="en-US" sz="4800" b="1" spc="96" dirty="0">
                  <a:solidFill>
                    <a:srgbClr val="967A65"/>
                  </a:solidFill>
                  <a:latin typeface="Josefin Sans Bold"/>
                  <a:ea typeface="Josefin Sans Bold"/>
                  <a:cs typeface="Josefin Sans Bold"/>
                  <a:sym typeface="Josefin Sans Bold"/>
                </a:rPr>
                <a:t>Introduction</a:t>
              </a:r>
            </a:p>
          </p:txBody>
        </p:sp>
        <p:sp>
          <p:nvSpPr>
            <p:cNvPr id="8" name="TextBox 8"/>
            <p:cNvSpPr txBox="1"/>
            <p:nvPr/>
          </p:nvSpPr>
          <p:spPr>
            <a:xfrm>
              <a:off x="0" y="1613024"/>
              <a:ext cx="12706399" cy="664284"/>
            </a:xfrm>
            <a:prstGeom prst="rect">
              <a:avLst/>
            </a:prstGeom>
          </p:spPr>
          <p:txBody>
            <a:bodyPr lIns="0" tIns="0" rIns="0" bIns="0" rtlCol="0" anchor="t">
              <a:spAutoFit/>
            </a:bodyPr>
            <a:lstStyle/>
            <a:p>
              <a:pPr>
                <a:lnSpc>
                  <a:spcPts val="2560"/>
                </a:lnSpc>
              </a:pPr>
              <a:r>
                <a:rPr lang="en-US" sz="2133" b="1" spc="107" dirty="0">
                  <a:solidFill>
                    <a:srgbClr val="204666"/>
                  </a:solidFill>
                  <a:latin typeface="Josefin Sans Bold"/>
                  <a:ea typeface="Josefin Sans Bold"/>
                  <a:cs typeface="Josefin Sans Bold"/>
                  <a:sym typeface="Josefin Sans Bold"/>
                </a:rPr>
                <a:t>OUR GOALS THIS TERM</a:t>
              </a:r>
            </a:p>
          </p:txBody>
        </p:sp>
        <p:sp>
          <p:nvSpPr>
            <p:cNvPr id="9" name="TextBox 9"/>
            <p:cNvSpPr txBox="1"/>
            <p:nvPr/>
          </p:nvSpPr>
          <p:spPr>
            <a:xfrm>
              <a:off x="0" y="3380881"/>
              <a:ext cx="12689467" cy="3311291"/>
            </a:xfrm>
            <a:prstGeom prst="rect">
              <a:avLst/>
            </a:prstGeom>
          </p:spPr>
          <p:txBody>
            <a:bodyPr lIns="0" tIns="0" rIns="0" bIns="0" rtlCol="0" anchor="t">
              <a:spAutoFit/>
            </a:bodyPr>
            <a:lstStyle/>
            <a:p>
              <a:pPr>
                <a:lnSpc>
                  <a:spcPts val="2631"/>
                </a:lnSpc>
              </a:pPr>
              <a:r>
                <a:rPr lang="en-GB" sz="1867" spc="56" dirty="0">
                  <a:solidFill>
                    <a:srgbClr val="204666"/>
                  </a:solidFill>
                  <a:latin typeface="Josefin Sans"/>
                  <a:ea typeface="Josefin Sans"/>
                  <a:cs typeface="Josefin Sans"/>
                  <a:sym typeface="Josefin Sans"/>
                </a:rPr>
                <a:t>Use the design thinking process to help us design, build and race solar boats.</a:t>
              </a:r>
            </a:p>
            <a:p>
              <a:pPr>
                <a:lnSpc>
                  <a:spcPts val="2631"/>
                </a:lnSpc>
              </a:pPr>
              <a:endParaRPr lang="en-GB" sz="1867" spc="56" dirty="0">
                <a:solidFill>
                  <a:srgbClr val="204666"/>
                </a:solidFill>
                <a:latin typeface="Josefin Sans"/>
                <a:ea typeface="Josefin Sans"/>
                <a:cs typeface="Josefin Sans"/>
                <a:sym typeface="Josefin Sans"/>
              </a:endParaRPr>
            </a:p>
            <a:p>
              <a:pPr>
                <a:lnSpc>
                  <a:spcPts val="2631"/>
                </a:lnSpc>
              </a:pPr>
              <a:r>
                <a:rPr lang="en-GB" sz="1867" spc="56" dirty="0">
                  <a:solidFill>
                    <a:srgbClr val="204666"/>
                  </a:solidFill>
                  <a:latin typeface="Josefin Sans"/>
                  <a:ea typeface="Josefin Sans"/>
                  <a:cs typeface="Josefin Sans"/>
                  <a:sym typeface="Josefin Sans"/>
                </a:rPr>
                <a:t>We will need to understand the science of buoyancy, forces and solar power before we begin building!</a:t>
              </a:r>
            </a:p>
          </p:txBody>
        </p:sp>
      </p:grpSp>
      <p:pic>
        <p:nvPicPr>
          <p:cNvPr id="12" name="Picture 11" descr="A diagram of a diagram&#10;&#10;Description automatically generated">
            <a:extLst>
              <a:ext uri="{FF2B5EF4-FFF2-40B4-BE49-F238E27FC236}">
                <a16:creationId xmlns:a16="http://schemas.microsoft.com/office/drawing/2014/main" id="{2E094014-4E86-AD96-28C5-956F80948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67" y="1428311"/>
            <a:ext cx="4977205" cy="373290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A9146-6F2C-7DB2-E2B2-818379C7EFEF}"/>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DC573813-0153-26EB-FCD8-184E10BBE4FF}"/>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C0CC089D-37F5-07AB-3A73-8B13A5014C84}"/>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CBB79EE1-8EDB-3851-F86E-FF63941120F5}"/>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Concept Sketch</a:t>
              </a:r>
            </a:p>
          </p:txBody>
        </p:sp>
        <p:sp>
          <p:nvSpPr>
            <p:cNvPr id="7" name="AutoShape 7">
              <a:extLst>
                <a:ext uri="{FF2B5EF4-FFF2-40B4-BE49-F238E27FC236}">
                  <a16:creationId xmlns:a16="http://schemas.microsoft.com/office/drawing/2014/main" id="{50A28C49-CFD6-8064-EDD8-DF15C19F94B7}"/>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11" name="TextBox 9">
            <a:extLst>
              <a:ext uri="{FF2B5EF4-FFF2-40B4-BE49-F238E27FC236}">
                <a16:creationId xmlns:a16="http://schemas.microsoft.com/office/drawing/2014/main" id="{D39C097C-1184-E039-3FFF-096FECD3D455}"/>
              </a:ext>
            </a:extLst>
          </p:cNvPr>
          <p:cNvSpPr txBox="1"/>
          <p:nvPr/>
        </p:nvSpPr>
        <p:spPr>
          <a:xfrm>
            <a:off x="710678" y="1365757"/>
            <a:ext cx="4488643" cy="2322495"/>
          </a:xfrm>
          <a:prstGeom prst="rect">
            <a:avLst/>
          </a:prstGeom>
        </p:spPr>
        <p:txBody>
          <a:bodyPr wrap="square" lIns="0" tIns="0" rIns="0" bIns="0" rtlCol="0" anchor="t">
            <a:spAutoFit/>
          </a:bodyPr>
          <a:lstStyle/>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Produce your individual concept sketch</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Compare with your group members</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Complete your individual reflection</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Share your reflections</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Combine your ideas into ONE final group design</a:t>
            </a:r>
          </a:p>
        </p:txBody>
      </p:sp>
      <p:pic>
        <p:nvPicPr>
          <p:cNvPr id="6" name="Picture 5">
            <a:extLst>
              <a:ext uri="{FF2B5EF4-FFF2-40B4-BE49-F238E27FC236}">
                <a16:creationId xmlns:a16="http://schemas.microsoft.com/office/drawing/2014/main" id="{E245BE18-AE2D-D713-6BD6-A14538248B71}"/>
              </a:ext>
            </a:extLst>
          </p:cNvPr>
          <p:cNvPicPr>
            <a:picLocks noChangeAspect="1"/>
          </p:cNvPicPr>
          <p:nvPr/>
        </p:nvPicPr>
        <p:blipFill>
          <a:blip r:embed="rId2"/>
          <a:stretch>
            <a:fillRect/>
          </a:stretch>
        </p:blipFill>
        <p:spPr>
          <a:xfrm>
            <a:off x="5449025" y="192001"/>
            <a:ext cx="4348877" cy="3518575"/>
          </a:xfrm>
          <a:prstGeom prst="rect">
            <a:avLst/>
          </a:prstGeom>
        </p:spPr>
      </p:pic>
      <p:pic>
        <p:nvPicPr>
          <p:cNvPr id="12" name="Picture 11">
            <a:extLst>
              <a:ext uri="{FF2B5EF4-FFF2-40B4-BE49-F238E27FC236}">
                <a16:creationId xmlns:a16="http://schemas.microsoft.com/office/drawing/2014/main" id="{29E8BD24-77F9-8C5E-9BAD-245D161D6D2D}"/>
              </a:ext>
            </a:extLst>
          </p:cNvPr>
          <p:cNvPicPr>
            <a:picLocks noChangeAspect="1"/>
          </p:cNvPicPr>
          <p:nvPr/>
        </p:nvPicPr>
        <p:blipFill>
          <a:blip r:embed="rId3"/>
          <a:stretch>
            <a:fillRect/>
          </a:stretch>
        </p:blipFill>
        <p:spPr>
          <a:xfrm>
            <a:off x="7916360" y="3213119"/>
            <a:ext cx="4059497" cy="3251476"/>
          </a:xfrm>
          <a:prstGeom prst="rect">
            <a:avLst/>
          </a:prstGeom>
        </p:spPr>
      </p:pic>
      <p:pic>
        <p:nvPicPr>
          <p:cNvPr id="2" name="Picture 1" descr="A light bulb with a brain inside&#10;&#10;Description automatically generated">
            <a:extLst>
              <a:ext uri="{FF2B5EF4-FFF2-40B4-BE49-F238E27FC236}">
                <a16:creationId xmlns:a16="http://schemas.microsoft.com/office/drawing/2014/main" id="{9DE0B074-B9F8-D691-AEC8-7B4914EE24E7}"/>
              </a:ext>
            </a:extLst>
          </p:cNvPr>
          <p:cNvPicPr>
            <a:picLocks noChangeAspect="1"/>
          </p:cNvPicPr>
          <p:nvPr/>
        </p:nvPicPr>
        <p:blipFill>
          <a:blip r:embed="rId4"/>
          <a:stretch>
            <a:fillRect/>
          </a:stretch>
        </p:blipFill>
        <p:spPr>
          <a:xfrm>
            <a:off x="10820400" y="5473473"/>
            <a:ext cx="1235529" cy="1272268"/>
          </a:xfrm>
          <a:prstGeom prst="rect">
            <a:avLst/>
          </a:prstGeom>
        </p:spPr>
      </p:pic>
    </p:spTree>
    <p:extLst>
      <p:ext uri="{BB962C8B-B14F-4D97-AF65-F5344CB8AC3E}">
        <p14:creationId xmlns:p14="http://schemas.microsoft.com/office/powerpoint/2010/main" val="632906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17029-7E68-9C97-67F0-AE3580287CF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5D4B839-437E-8054-E1C2-D0C7519F55D4}"/>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8B6A73A2-87FB-C621-C0A9-047184D15C25}"/>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6FD11930-165F-DE7B-CAFC-ACB2AD3D7476}"/>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Hull Template</a:t>
              </a:r>
            </a:p>
          </p:txBody>
        </p:sp>
        <p:sp>
          <p:nvSpPr>
            <p:cNvPr id="7" name="AutoShape 7">
              <a:extLst>
                <a:ext uri="{FF2B5EF4-FFF2-40B4-BE49-F238E27FC236}">
                  <a16:creationId xmlns:a16="http://schemas.microsoft.com/office/drawing/2014/main" id="{3B488170-ABC8-F487-B1C9-5B63C49A5542}"/>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11" name="TextBox 9">
            <a:extLst>
              <a:ext uri="{FF2B5EF4-FFF2-40B4-BE49-F238E27FC236}">
                <a16:creationId xmlns:a16="http://schemas.microsoft.com/office/drawing/2014/main" id="{1F6D9033-AE82-535A-61C4-3A57D4FA2A8D}"/>
              </a:ext>
            </a:extLst>
          </p:cNvPr>
          <p:cNvSpPr txBox="1"/>
          <p:nvPr/>
        </p:nvSpPr>
        <p:spPr>
          <a:xfrm>
            <a:off x="710678" y="1365757"/>
            <a:ext cx="10634262" cy="1655646"/>
          </a:xfrm>
          <a:prstGeom prst="rect">
            <a:avLst/>
          </a:prstGeom>
        </p:spPr>
        <p:txBody>
          <a:bodyPr wrap="square" lIns="0" tIns="0" rIns="0" bIns="0" rtlCol="0" anchor="t">
            <a:spAutoFit/>
          </a:bodyPr>
          <a:lstStyle/>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Combine your research and design sketches to create a final template for your hull design. This template will be used to cut the shape of your hull from your Styrofoam block. </a:t>
            </a:r>
          </a:p>
          <a:p>
            <a:pPr marL="342900" indent="-342900">
              <a:lnSpc>
                <a:spcPts val="2631"/>
              </a:lnSpc>
              <a:buFont typeface="Arial" panose="020B0604020202020204" pitchFamily="34" charset="0"/>
              <a:buChar char="•"/>
            </a:pPr>
            <a:r>
              <a:rPr lang="en-GB" sz="1867" spc="56" dirty="0">
                <a:solidFill>
                  <a:srgbClr val="204666"/>
                </a:solidFill>
                <a:latin typeface="Josefin Sans"/>
                <a:ea typeface="Josefin Sans"/>
                <a:cs typeface="Josefin Sans"/>
                <a:sym typeface="Josefin Sans"/>
              </a:rPr>
              <a:t>Watch this first: </a:t>
            </a:r>
            <a:br>
              <a:rPr lang="en-GB" sz="1867" spc="56" dirty="0">
                <a:solidFill>
                  <a:srgbClr val="204666"/>
                </a:solidFill>
                <a:latin typeface="Josefin Sans"/>
                <a:ea typeface="Josefin Sans"/>
                <a:cs typeface="Josefin Sans"/>
                <a:sym typeface="Josefin Sans"/>
              </a:rPr>
            </a:br>
            <a:endParaRPr lang="en-GB" sz="1867" spc="56" dirty="0">
              <a:solidFill>
                <a:srgbClr val="204666"/>
              </a:solidFill>
              <a:latin typeface="Josefin Sans"/>
              <a:ea typeface="Josefin Sans"/>
              <a:cs typeface="Josefin Sans"/>
              <a:sym typeface="Josefin Sans"/>
            </a:endParaRPr>
          </a:p>
        </p:txBody>
      </p:sp>
      <p:pic>
        <p:nvPicPr>
          <p:cNvPr id="6" name="Online Media 5" title="Templates for solar boats">
            <a:hlinkClick r:id="" action="ppaction://media"/>
            <a:extLst>
              <a:ext uri="{FF2B5EF4-FFF2-40B4-BE49-F238E27FC236}">
                <a16:creationId xmlns:a16="http://schemas.microsoft.com/office/drawing/2014/main" id="{3C5CEA20-91DB-496D-6281-B6AB5D7175CA}"/>
              </a:ext>
            </a:extLst>
          </p:cNvPr>
          <p:cNvPicPr>
            <a:picLocks noRot="1" noChangeAspect="1"/>
          </p:cNvPicPr>
          <p:nvPr>
            <a:videoFile r:link="rId1"/>
          </p:nvPr>
        </p:nvPicPr>
        <p:blipFill>
          <a:blip r:embed="rId3"/>
          <a:stretch>
            <a:fillRect/>
          </a:stretch>
        </p:blipFill>
        <p:spPr>
          <a:xfrm>
            <a:off x="2663807" y="2833793"/>
            <a:ext cx="6085961" cy="3438568"/>
          </a:xfrm>
          <a:prstGeom prst="rect">
            <a:avLst/>
          </a:prstGeom>
        </p:spPr>
      </p:pic>
      <p:pic>
        <p:nvPicPr>
          <p:cNvPr id="2" name="Picture 1" descr="A light bulb with a brain inside&#10;&#10;Description automatically generated">
            <a:extLst>
              <a:ext uri="{FF2B5EF4-FFF2-40B4-BE49-F238E27FC236}">
                <a16:creationId xmlns:a16="http://schemas.microsoft.com/office/drawing/2014/main" id="{0B4A454D-9FA7-1E29-D045-D24E90D3BE23}"/>
              </a:ext>
            </a:extLst>
          </p:cNvPr>
          <p:cNvPicPr>
            <a:picLocks noChangeAspect="1"/>
          </p:cNvPicPr>
          <p:nvPr/>
        </p:nvPicPr>
        <p:blipFill>
          <a:blip r:embed="rId4"/>
          <a:stretch>
            <a:fillRect/>
          </a:stretch>
        </p:blipFill>
        <p:spPr>
          <a:xfrm>
            <a:off x="10820400" y="5473473"/>
            <a:ext cx="1235529" cy="1272268"/>
          </a:xfrm>
          <a:prstGeom prst="rect">
            <a:avLst/>
          </a:prstGeom>
        </p:spPr>
      </p:pic>
    </p:spTree>
    <p:extLst>
      <p:ext uri="{BB962C8B-B14F-4D97-AF65-F5344CB8AC3E}">
        <p14:creationId xmlns:p14="http://schemas.microsoft.com/office/powerpoint/2010/main" val="178905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C93CA-560C-9FEA-C8FD-7088A1254B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95882C-B155-30A5-62E5-1CECEBFC14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11" b="-9111"/>
            </a:stretch>
          </a:blipFill>
        </p:spPr>
        <p:txBody>
          <a:bodyPr/>
          <a:lstStyle/>
          <a:p>
            <a:endParaRPr lang="en-AU" sz="1200"/>
          </a:p>
        </p:txBody>
      </p:sp>
      <p:grpSp>
        <p:nvGrpSpPr>
          <p:cNvPr id="3" name="Group 3">
            <a:extLst>
              <a:ext uri="{FF2B5EF4-FFF2-40B4-BE49-F238E27FC236}">
                <a16:creationId xmlns:a16="http://schemas.microsoft.com/office/drawing/2014/main" id="{096F8F73-E52A-C965-8C78-6E56D54AFA9E}"/>
              </a:ext>
            </a:extLst>
          </p:cNvPr>
          <p:cNvGrpSpPr/>
          <p:nvPr/>
        </p:nvGrpSpPr>
        <p:grpSpPr>
          <a:xfrm>
            <a:off x="-476250" y="1727200"/>
            <a:ext cx="13144500" cy="3403600"/>
            <a:chOff x="0" y="0"/>
            <a:chExt cx="26289000" cy="6807200"/>
          </a:xfrm>
        </p:grpSpPr>
        <p:sp>
          <p:nvSpPr>
            <p:cNvPr id="4" name="AutoShape 4">
              <a:extLst>
                <a:ext uri="{FF2B5EF4-FFF2-40B4-BE49-F238E27FC236}">
                  <a16:creationId xmlns:a16="http://schemas.microsoft.com/office/drawing/2014/main" id="{A63C90F5-F61D-B275-4BB0-AAB2A5D0868D}"/>
                </a:ext>
              </a:extLst>
            </p:cNvPr>
            <p:cNvSpPr/>
            <p:nvPr/>
          </p:nvSpPr>
          <p:spPr>
            <a:xfrm>
              <a:off x="0" y="0"/>
              <a:ext cx="26289000" cy="6807200"/>
            </a:xfrm>
            <a:prstGeom prst="rect">
              <a:avLst/>
            </a:prstGeom>
            <a:solidFill>
              <a:srgbClr val="FBFDFE">
                <a:alpha val="89804"/>
              </a:srgbClr>
            </a:solidFill>
          </p:spPr>
          <p:txBody>
            <a:bodyPr/>
            <a:lstStyle/>
            <a:p>
              <a:endParaRPr lang="en-AU" sz="1200"/>
            </a:p>
          </p:txBody>
        </p:sp>
        <p:sp>
          <p:nvSpPr>
            <p:cNvPr id="5" name="TextBox 5">
              <a:extLst>
                <a:ext uri="{FF2B5EF4-FFF2-40B4-BE49-F238E27FC236}">
                  <a16:creationId xmlns:a16="http://schemas.microsoft.com/office/drawing/2014/main" id="{E58E32F1-41C5-D9BA-05DD-8964350BDDAF}"/>
                </a:ext>
              </a:extLst>
            </p:cNvPr>
            <p:cNvSpPr txBox="1"/>
            <p:nvPr/>
          </p:nvSpPr>
          <p:spPr>
            <a:xfrm>
              <a:off x="4893262" y="1483172"/>
              <a:ext cx="16502478" cy="1347934"/>
            </a:xfrm>
            <a:prstGeom prst="rect">
              <a:avLst/>
            </a:prstGeom>
          </p:spPr>
          <p:txBody>
            <a:bodyPr lIns="0" tIns="0" rIns="0" bIns="0" rtlCol="0" anchor="t">
              <a:spAutoFit/>
            </a:bodyPr>
            <a:lstStyle/>
            <a:p>
              <a:pPr algn="ctr">
                <a:lnSpc>
                  <a:spcPts val="5334"/>
                </a:lnSpc>
              </a:pPr>
              <a:r>
                <a:rPr lang="en-US" sz="4267" spc="85" dirty="0">
                  <a:solidFill>
                    <a:srgbClr val="967A65"/>
                  </a:solidFill>
                  <a:latin typeface="Josefin Sans"/>
                  <a:ea typeface="Josefin Sans"/>
                  <a:cs typeface="Josefin Sans"/>
                  <a:sym typeface="Josefin Sans"/>
                </a:rPr>
                <a:t>Lesson 6-8</a:t>
              </a:r>
            </a:p>
          </p:txBody>
        </p:sp>
        <p:sp>
          <p:nvSpPr>
            <p:cNvPr id="6" name="TextBox 6">
              <a:extLst>
                <a:ext uri="{FF2B5EF4-FFF2-40B4-BE49-F238E27FC236}">
                  <a16:creationId xmlns:a16="http://schemas.microsoft.com/office/drawing/2014/main" id="{7F5CC15E-833A-C437-E455-51E03BE13FCD}"/>
                </a:ext>
              </a:extLst>
            </p:cNvPr>
            <p:cNvSpPr txBox="1"/>
            <p:nvPr/>
          </p:nvSpPr>
          <p:spPr>
            <a:xfrm>
              <a:off x="7769200" y="3235884"/>
              <a:ext cx="10750604" cy="701604"/>
            </a:xfrm>
            <a:prstGeom prst="rect">
              <a:avLst/>
            </a:prstGeom>
          </p:spPr>
          <p:txBody>
            <a:bodyPr lIns="0" tIns="0" rIns="0" bIns="0" rtlCol="0" anchor="t">
              <a:spAutoFit/>
            </a:bodyPr>
            <a:lstStyle/>
            <a:p>
              <a:pPr algn="ctr">
                <a:lnSpc>
                  <a:spcPts val="2949"/>
                </a:lnSpc>
              </a:pPr>
              <a:endParaRPr lang="en-US" sz="1867" spc="243" dirty="0">
                <a:solidFill>
                  <a:srgbClr val="204666"/>
                </a:solidFill>
                <a:latin typeface="Josefin Sans"/>
                <a:ea typeface="Josefin Sans"/>
                <a:cs typeface="Josefin Sans"/>
                <a:sym typeface="Josefin Sans"/>
              </a:endParaRPr>
            </a:p>
          </p:txBody>
        </p:sp>
        <p:sp>
          <p:nvSpPr>
            <p:cNvPr id="7" name="AutoShape 7">
              <a:extLst>
                <a:ext uri="{FF2B5EF4-FFF2-40B4-BE49-F238E27FC236}">
                  <a16:creationId xmlns:a16="http://schemas.microsoft.com/office/drawing/2014/main" id="{EE7E6BB3-EF75-1A58-3971-F51F7025238F}"/>
                </a:ext>
              </a:extLst>
            </p:cNvPr>
            <p:cNvSpPr/>
            <p:nvPr/>
          </p:nvSpPr>
          <p:spPr>
            <a:xfrm>
              <a:off x="12385618" y="5142014"/>
              <a:ext cx="1517766" cy="124866"/>
            </a:xfrm>
            <a:prstGeom prst="rect">
              <a:avLst/>
            </a:prstGeom>
            <a:solidFill>
              <a:srgbClr val="967A65"/>
            </a:solidFill>
          </p:spPr>
          <p:txBody>
            <a:bodyPr/>
            <a:lstStyle/>
            <a:p>
              <a:endParaRPr lang="en-AU" sz="1200"/>
            </a:p>
          </p:txBody>
        </p:sp>
      </p:grpSp>
      <p:sp>
        <p:nvSpPr>
          <p:cNvPr id="8" name="Freeform 5">
            <a:extLst>
              <a:ext uri="{FF2B5EF4-FFF2-40B4-BE49-F238E27FC236}">
                <a16:creationId xmlns:a16="http://schemas.microsoft.com/office/drawing/2014/main" id="{F0440C5A-4035-F5CB-B491-3B436DAF5C5A}"/>
              </a:ext>
            </a:extLst>
          </p:cNvPr>
          <p:cNvSpPr/>
          <p:nvPr/>
        </p:nvSpPr>
        <p:spPr>
          <a:xfrm>
            <a:off x="5823531" y="3310054"/>
            <a:ext cx="544937" cy="687022"/>
          </a:xfrm>
          <a:custGeom>
            <a:avLst/>
            <a:gdLst/>
            <a:ahLst/>
            <a:cxnLst/>
            <a:rect l="l" t="t" r="r" b="b"/>
            <a:pathLst>
              <a:path w="1089875" h="1374044">
                <a:moveTo>
                  <a:pt x="0" y="0"/>
                </a:moveTo>
                <a:lnTo>
                  <a:pt x="1089875" y="0"/>
                </a:lnTo>
                <a:lnTo>
                  <a:pt x="1089875" y="1374044"/>
                </a:lnTo>
                <a:lnTo>
                  <a:pt x="0" y="1374044"/>
                </a:lnTo>
                <a:lnTo>
                  <a:pt x="0" y="0"/>
                </a:lnTo>
                <a:close/>
              </a:path>
            </a:pathLst>
          </a:custGeom>
          <a:blipFill>
            <a:blip r:embed="rId4">
              <a:extLst>
                <a:ext uri="{96DAC541-7B7A-43D3-8B79-37D633B846F1}">
                  <asvg:svgBlip xmlns:asvg="http://schemas.microsoft.com/office/drawing/2016/SVG/main" r:embed="rId5"/>
                </a:ext>
              </a:extLst>
            </a:blip>
            <a:stretch>
              <a:fillRect l="-287" r="-287"/>
            </a:stretch>
          </a:blipFill>
        </p:spPr>
        <p:txBody>
          <a:bodyPr/>
          <a:lstStyle/>
          <a:p>
            <a:endParaRPr lang="en-AU" sz="1200"/>
          </a:p>
        </p:txBody>
      </p:sp>
    </p:spTree>
    <p:extLst>
      <p:ext uri="{BB962C8B-B14F-4D97-AF65-F5344CB8AC3E}">
        <p14:creationId xmlns:p14="http://schemas.microsoft.com/office/powerpoint/2010/main" val="2687752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1CE79-E4A4-9AC1-1F7C-FE86AE08BD1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22DC09A-B7C7-A208-DE3A-28493A96313F}"/>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85B320FD-80FE-B079-F29A-88F7A582A836}"/>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6F108CEF-31EC-387A-4CF3-E53A936CA293}"/>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Your Goals</a:t>
              </a:r>
            </a:p>
          </p:txBody>
        </p:sp>
        <p:sp>
          <p:nvSpPr>
            <p:cNvPr id="7" name="AutoShape 7">
              <a:extLst>
                <a:ext uri="{FF2B5EF4-FFF2-40B4-BE49-F238E27FC236}">
                  <a16:creationId xmlns:a16="http://schemas.microsoft.com/office/drawing/2014/main" id="{2F7C1D57-ED35-17D0-55FE-7B2A68EBAEA1}"/>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12" name="TextBox 12">
            <a:extLst>
              <a:ext uri="{FF2B5EF4-FFF2-40B4-BE49-F238E27FC236}">
                <a16:creationId xmlns:a16="http://schemas.microsoft.com/office/drawing/2014/main" id="{1A400C07-4B7C-9F4B-33A6-9161864F14DB}"/>
              </a:ext>
            </a:extLst>
          </p:cNvPr>
          <p:cNvSpPr txBox="1"/>
          <p:nvPr/>
        </p:nvSpPr>
        <p:spPr>
          <a:xfrm>
            <a:off x="717119" y="1564294"/>
            <a:ext cx="9231771" cy="700256"/>
          </a:xfrm>
          <a:prstGeom prst="rect">
            <a:avLst/>
          </a:prstGeom>
        </p:spPr>
        <p:txBody>
          <a:bodyPr wrap="square" lIns="0" tIns="0" rIns="0" bIns="0" rtlCol="0" anchor="t">
            <a:spAutoFit/>
          </a:bodyPr>
          <a:lstStyle/>
          <a:p>
            <a:pPr marL="342900" indent="-342900">
              <a:lnSpc>
                <a:spcPts val="2800"/>
              </a:lnSpc>
              <a:buFont typeface="Arial" panose="020B0604020202020204" pitchFamily="34" charset="0"/>
              <a:buChar char="•"/>
            </a:pPr>
            <a:r>
              <a:rPr lang="en-US" sz="1867" spc="112" dirty="0">
                <a:solidFill>
                  <a:srgbClr val="204666"/>
                </a:solidFill>
                <a:latin typeface="Josefin Sans"/>
                <a:ea typeface="Josefin Sans"/>
                <a:cs typeface="Josefin Sans"/>
                <a:sym typeface="Josefin Sans"/>
              </a:rPr>
              <a:t>Jointly construct based on the amount of time/lessons you have allocated for building, testing and evaluating.</a:t>
            </a:r>
          </a:p>
        </p:txBody>
      </p:sp>
      <p:grpSp>
        <p:nvGrpSpPr>
          <p:cNvPr id="13" name="Group 12">
            <a:extLst>
              <a:ext uri="{FF2B5EF4-FFF2-40B4-BE49-F238E27FC236}">
                <a16:creationId xmlns:a16="http://schemas.microsoft.com/office/drawing/2014/main" id="{BA057D5B-7C2E-0D3D-C80D-751988FFD506}"/>
              </a:ext>
            </a:extLst>
          </p:cNvPr>
          <p:cNvGrpSpPr/>
          <p:nvPr/>
        </p:nvGrpSpPr>
        <p:grpSpPr>
          <a:xfrm>
            <a:off x="10251240" y="5780760"/>
            <a:ext cx="1753816" cy="892536"/>
            <a:chOff x="10251240" y="5780760"/>
            <a:chExt cx="1753816" cy="892536"/>
          </a:xfrm>
        </p:grpSpPr>
        <p:pic>
          <p:nvPicPr>
            <p:cNvPr id="6" name="Picture 5">
              <a:extLst>
                <a:ext uri="{FF2B5EF4-FFF2-40B4-BE49-F238E27FC236}">
                  <a16:creationId xmlns:a16="http://schemas.microsoft.com/office/drawing/2014/main" id="{4D90C0C7-4799-D657-B05A-A66DCD0FD00B}"/>
                </a:ext>
              </a:extLst>
            </p:cNvPr>
            <p:cNvPicPr>
              <a:picLocks noChangeAspect="1"/>
            </p:cNvPicPr>
            <p:nvPr/>
          </p:nvPicPr>
          <p:blipFill>
            <a:blip r:embed="rId2"/>
            <a:stretch>
              <a:fillRect/>
            </a:stretch>
          </p:blipFill>
          <p:spPr>
            <a:xfrm>
              <a:off x="11059629" y="5780760"/>
              <a:ext cx="945427" cy="892536"/>
            </a:xfrm>
            <a:prstGeom prst="rect">
              <a:avLst/>
            </a:prstGeom>
          </p:spPr>
        </p:pic>
        <p:pic>
          <p:nvPicPr>
            <p:cNvPr id="8" name="Picture 7">
              <a:extLst>
                <a:ext uri="{FF2B5EF4-FFF2-40B4-BE49-F238E27FC236}">
                  <a16:creationId xmlns:a16="http://schemas.microsoft.com/office/drawing/2014/main" id="{DBA7DAE7-7610-F346-0F01-0E58DAEF3A63}"/>
                </a:ext>
              </a:extLst>
            </p:cNvPr>
            <p:cNvPicPr>
              <a:picLocks noChangeAspect="1"/>
            </p:cNvPicPr>
            <p:nvPr/>
          </p:nvPicPr>
          <p:blipFill>
            <a:blip r:embed="rId3"/>
            <a:stretch>
              <a:fillRect/>
            </a:stretch>
          </p:blipFill>
          <p:spPr>
            <a:xfrm>
              <a:off x="10251240" y="5793747"/>
              <a:ext cx="885824" cy="879549"/>
            </a:xfrm>
            <a:prstGeom prst="rect">
              <a:avLst/>
            </a:prstGeom>
          </p:spPr>
        </p:pic>
      </p:grpSp>
    </p:spTree>
    <p:extLst>
      <p:ext uri="{BB962C8B-B14F-4D97-AF65-F5344CB8AC3E}">
        <p14:creationId xmlns:p14="http://schemas.microsoft.com/office/powerpoint/2010/main" val="2279322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7BAC2-9296-D808-750C-4F428FE681CB}"/>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E7694509-9364-697F-A8F1-2CF376855EA0}"/>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1B2D40B0-075D-FF54-EF6B-63E27E14BD48}"/>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8489EFAF-AB60-777A-6A8F-4EA41E7853F4}"/>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Competition Guidelines Recap</a:t>
              </a:r>
            </a:p>
          </p:txBody>
        </p:sp>
        <p:sp>
          <p:nvSpPr>
            <p:cNvPr id="7" name="AutoShape 7">
              <a:extLst>
                <a:ext uri="{FF2B5EF4-FFF2-40B4-BE49-F238E27FC236}">
                  <a16:creationId xmlns:a16="http://schemas.microsoft.com/office/drawing/2014/main" id="{CF5CC533-54DC-B18E-AF34-BAE2860B0665}"/>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12" name="TextBox 12">
            <a:extLst>
              <a:ext uri="{FF2B5EF4-FFF2-40B4-BE49-F238E27FC236}">
                <a16:creationId xmlns:a16="http://schemas.microsoft.com/office/drawing/2014/main" id="{1A8DEE03-9F98-8568-BD24-701A957A42C0}"/>
              </a:ext>
            </a:extLst>
          </p:cNvPr>
          <p:cNvSpPr txBox="1"/>
          <p:nvPr/>
        </p:nvSpPr>
        <p:spPr>
          <a:xfrm>
            <a:off x="629862" y="1585666"/>
            <a:ext cx="10911779" cy="341184"/>
          </a:xfrm>
          <a:prstGeom prst="rect">
            <a:avLst/>
          </a:prstGeom>
        </p:spPr>
        <p:txBody>
          <a:bodyPr wrap="square" lIns="0" tIns="0" rIns="0" bIns="0" rtlCol="0" anchor="t">
            <a:spAutoFit/>
          </a:bodyPr>
          <a:lstStyle/>
          <a:p>
            <a:pPr>
              <a:lnSpc>
                <a:spcPts val="2800"/>
              </a:lnSpc>
            </a:pPr>
            <a:r>
              <a:rPr lang="en-AU" sz="1800" b="1" dirty="0">
                <a:effectLst/>
                <a:latin typeface="Century Gothic" panose="020B0502020202020204" pitchFamily="34" charset="0"/>
                <a:ea typeface="Times New Roman" panose="02020603050405020304" pitchFamily="18" charset="0"/>
                <a:cs typeface="Aptos" panose="020B0004020202020204" pitchFamily="34" charset="0"/>
              </a:rPr>
              <a:t>Review:</a:t>
            </a:r>
            <a:r>
              <a:rPr lang="en-AU" sz="1800" dirty="0">
                <a:effectLst/>
                <a:latin typeface="Century Gothic" panose="020B0502020202020204" pitchFamily="34" charset="0"/>
                <a:ea typeface="Times New Roman" panose="02020603050405020304" pitchFamily="18" charset="0"/>
                <a:cs typeface="Aptos" panose="020B0004020202020204" pitchFamily="34" charset="0"/>
              </a:rPr>
              <a:t> Competition </a:t>
            </a:r>
            <a:r>
              <a:rPr lang="en-AU" sz="1800" dirty="0">
                <a:effectLst/>
                <a:latin typeface="Century Gothic" panose="020B0502020202020204" pitchFamily="34" charset="0"/>
                <a:ea typeface="Times New Roman" panose="02020603050405020304" pitchFamily="18" charset="0"/>
                <a:cs typeface="Aptos" panose="020B0004020202020204" pitchFamily="34" charset="0"/>
                <a:hlinkClick r:id="rId2"/>
              </a:rPr>
              <a:t>guidelines</a:t>
            </a:r>
            <a:r>
              <a:rPr lang="en-AU" sz="1800" dirty="0">
                <a:effectLst/>
                <a:latin typeface="Century Gothic" panose="020B0502020202020204" pitchFamily="34" charset="0"/>
                <a:ea typeface="Times New Roman" panose="02020603050405020304" pitchFamily="18" charset="0"/>
                <a:cs typeface="Aptos" panose="020B0004020202020204" pitchFamily="34" charset="0"/>
              </a:rPr>
              <a:t> and watch </a:t>
            </a:r>
            <a:r>
              <a:rPr lang="en-AU" sz="1800" u="sng" kern="0" dirty="0">
                <a:solidFill>
                  <a:srgbClr val="467886"/>
                </a:solidFill>
                <a:effectLst/>
                <a:latin typeface="Century Gothic" panose="020B0502020202020204" pitchFamily="34" charset="0"/>
                <a:ea typeface="Times New Roman" panose="02020603050405020304" pitchFamily="18" charset="0"/>
                <a:cs typeface="Aptos" panose="020B0004020202020204" pitchFamily="34" charset="0"/>
                <a:hlinkClick r:id="rId3"/>
              </a:rPr>
              <a:t>this example</a:t>
            </a:r>
            <a:r>
              <a:rPr lang="en-AU" sz="1800" dirty="0">
                <a:effectLst/>
                <a:latin typeface="Century Gothic" panose="020B0502020202020204" pitchFamily="34" charset="0"/>
                <a:ea typeface="Times New Roman" panose="02020603050405020304" pitchFamily="18" charset="0"/>
                <a:cs typeface="Aptos" panose="020B0004020202020204" pitchFamily="34" charset="0"/>
              </a:rPr>
              <a:t> of the boat race. </a:t>
            </a:r>
            <a:r>
              <a:rPr lang="en-AU" sz="1800" dirty="0">
                <a:effectLst/>
                <a:highlight>
                  <a:srgbClr val="FFFF00"/>
                </a:highlight>
                <a:latin typeface="Century Gothic" panose="020B0502020202020204" pitchFamily="34" charset="0"/>
                <a:ea typeface="Times New Roman" panose="02020603050405020304" pitchFamily="18" charset="0"/>
                <a:cs typeface="Aptos" panose="020B0004020202020204" pitchFamily="34" charset="0"/>
              </a:rPr>
              <a:t>UPDATE FOR 2025?</a:t>
            </a:r>
            <a:r>
              <a:rPr lang="en-AU" sz="1800" dirty="0">
                <a:effectLst/>
                <a:latin typeface="Century Gothic" panose="020B0502020202020204" pitchFamily="34" charset="0"/>
                <a:ea typeface="Times New Roman" panose="02020603050405020304" pitchFamily="18" charset="0"/>
                <a:cs typeface="Aptos" panose="020B0004020202020204" pitchFamily="34" charset="0"/>
              </a:rPr>
              <a:t> </a:t>
            </a:r>
            <a:endParaRPr lang="en-US" sz="1867" spc="112" dirty="0">
              <a:solidFill>
                <a:srgbClr val="204666"/>
              </a:solidFill>
              <a:latin typeface="Josefin Sans"/>
              <a:ea typeface="Josefin Sans"/>
              <a:cs typeface="Josefin Sans"/>
              <a:sym typeface="Josefin Sans"/>
            </a:endParaRPr>
          </a:p>
        </p:txBody>
      </p:sp>
      <p:grpSp>
        <p:nvGrpSpPr>
          <p:cNvPr id="2" name="Group 1">
            <a:extLst>
              <a:ext uri="{FF2B5EF4-FFF2-40B4-BE49-F238E27FC236}">
                <a16:creationId xmlns:a16="http://schemas.microsoft.com/office/drawing/2014/main" id="{81BC9F2E-A705-22A1-624C-341040E5DBD5}"/>
              </a:ext>
            </a:extLst>
          </p:cNvPr>
          <p:cNvGrpSpPr/>
          <p:nvPr/>
        </p:nvGrpSpPr>
        <p:grpSpPr>
          <a:xfrm>
            <a:off x="10251240" y="5780760"/>
            <a:ext cx="1753816" cy="892536"/>
            <a:chOff x="10251240" y="5780760"/>
            <a:chExt cx="1753816" cy="892536"/>
          </a:xfrm>
        </p:grpSpPr>
        <p:pic>
          <p:nvPicPr>
            <p:cNvPr id="6" name="Picture 5">
              <a:extLst>
                <a:ext uri="{FF2B5EF4-FFF2-40B4-BE49-F238E27FC236}">
                  <a16:creationId xmlns:a16="http://schemas.microsoft.com/office/drawing/2014/main" id="{E9133657-F035-2074-B7AE-740448397CB9}"/>
                </a:ext>
              </a:extLst>
            </p:cNvPr>
            <p:cNvPicPr>
              <a:picLocks noChangeAspect="1"/>
            </p:cNvPicPr>
            <p:nvPr/>
          </p:nvPicPr>
          <p:blipFill>
            <a:blip r:embed="rId4"/>
            <a:stretch>
              <a:fillRect/>
            </a:stretch>
          </p:blipFill>
          <p:spPr>
            <a:xfrm>
              <a:off x="11059629" y="5780760"/>
              <a:ext cx="945427" cy="892536"/>
            </a:xfrm>
            <a:prstGeom prst="rect">
              <a:avLst/>
            </a:prstGeom>
          </p:spPr>
        </p:pic>
        <p:pic>
          <p:nvPicPr>
            <p:cNvPr id="8" name="Picture 7">
              <a:extLst>
                <a:ext uri="{FF2B5EF4-FFF2-40B4-BE49-F238E27FC236}">
                  <a16:creationId xmlns:a16="http://schemas.microsoft.com/office/drawing/2014/main" id="{2B892350-F39D-5DB9-2C57-2F32DCF10F8E}"/>
                </a:ext>
              </a:extLst>
            </p:cNvPr>
            <p:cNvPicPr>
              <a:picLocks noChangeAspect="1"/>
            </p:cNvPicPr>
            <p:nvPr/>
          </p:nvPicPr>
          <p:blipFill>
            <a:blip r:embed="rId5"/>
            <a:stretch>
              <a:fillRect/>
            </a:stretch>
          </p:blipFill>
          <p:spPr>
            <a:xfrm>
              <a:off x="10251240" y="5793747"/>
              <a:ext cx="885824" cy="879549"/>
            </a:xfrm>
            <a:prstGeom prst="rect">
              <a:avLst/>
            </a:prstGeom>
          </p:spPr>
        </p:pic>
      </p:grpSp>
      <p:pic>
        <p:nvPicPr>
          <p:cNvPr id="10" name="Picture 9">
            <a:extLst>
              <a:ext uri="{FF2B5EF4-FFF2-40B4-BE49-F238E27FC236}">
                <a16:creationId xmlns:a16="http://schemas.microsoft.com/office/drawing/2014/main" id="{AE4D9E75-7268-9093-BEE5-CB7D490E888F}"/>
              </a:ext>
            </a:extLst>
          </p:cNvPr>
          <p:cNvPicPr>
            <a:picLocks noChangeAspect="1"/>
          </p:cNvPicPr>
          <p:nvPr/>
        </p:nvPicPr>
        <p:blipFill>
          <a:blip r:embed="rId6"/>
          <a:stretch>
            <a:fillRect/>
          </a:stretch>
        </p:blipFill>
        <p:spPr>
          <a:xfrm>
            <a:off x="2482565" y="2104383"/>
            <a:ext cx="2638444" cy="3810028"/>
          </a:xfrm>
          <a:prstGeom prst="rect">
            <a:avLst/>
          </a:prstGeom>
        </p:spPr>
      </p:pic>
      <p:pic>
        <p:nvPicPr>
          <p:cNvPr id="13" name="Picture 12">
            <a:extLst>
              <a:ext uri="{FF2B5EF4-FFF2-40B4-BE49-F238E27FC236}">
                <a16:creationId xmlns:a16="http://schemas.microsoft.com/office/drawing/2014/main" id="{5ADC0D5D-E5D1-A7C9-B2C8-EA35FCDC057D}"/>
              </a:ext>
            </a:extLst>
          </p:cNvPr>
          <p:cNvPicPr>
            <a:picLocks noChangeAspect="1"/>
          </p:cNvPicPr>
          <p:nvPr/>
        </p:nvPicPr>
        <p:blipFill>
          <a:blip r:embed="rId7"/>
          <a:stretch>
            <a:fillRect/>
          </a:stretch>
        </p:blipFill>
        <p:spPr>
          <a:xfrm>
            <a:off x="5281003" y="3327892"/>
            <a:ext cx="2571769" cy="3038497"/>
          </a:xfrm>
          <a:prstGeom prst="rect">
            <a:avLst/>
          </a:prstGeom>
        </p:spPr>
      </p:pic>
    </p:spTree>
    <p:extLst>
      <p:ext uri="{BB962C8B-B14F-4D97-AF65-F5344CB8AC3E}">
        <p14:creationId xmlns:p14="http://schemas.microsoft.com/office/powerpoint/2010/main" val="2584882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6EDC2-4466-2CA1-1CC5-33073B1ECED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8D26F0C-CC11-E3D6-CB03-73B61B028D4D}"/>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F04782E0-7B43-AAF3-D6C3-2B65669661FC}"/>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EA101355-4358-6DD0-F847-AB8DEDE26DD1}"/>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Shaping Your Boat</a:t>
              </a:r>
            </a:p>
          </p:txBody>
        </p:sp>
        <p:sp>
          <p:nvSpPr>
            <p:cNvPr id="7" name="AutoShape 7">
              <a:extLst>
                <a:ext uri="{FF2B5EF4-FFF2-40B4-BE49-F238E27FC236}">
                  <a16:creationId xmlns:a16="http://schemas.microsoft.com/office/drawing/2014/main" id="{D0D034B3-E5B1-FEA3-4DDB-34E5D7171AD6}"/>
                </a:ext>
              </a:extLst>
            </p:cNvPr>
            <p:cNvSpPr/>
            <p:nvPr/>
          </p:nvSpPr>
          <p:spPr>
            <a:xfrm>
              <a:off x="0" y="1422588"/>
              <a:ext cx="1517766" cy="124866"/>
            </a:xfrm>
            <a:prstGeom prst="rect">
              <a:avLst/>
            </a:prstGeom>
            <a:solidFill>
              <a:srgbClr val="967A65"/>
            </a:solidFill>
          </p:spPr>
          <p:txBody>
            <a:bodyPr/>
            <a:lstStyle/>
            <a:p>
              <a:endParaRPr lang="en-AU" sz="1200"/>
            </a:p>
          </p:txBody>
        </p:sp>
      </p:grpSp>
      <p:grpSp>
        <p:nvGrpSpPr>
          <p:cNvPr id="6" name="Group 5">
            <a:extLst>
              <a:ext uri="{FF2B5EF4-FFF2-40B4-BE49-F238E27FC236}">
                <a16:creationId xmlns:a16="http://schemas.microsoft.com/office/drawing/2014/main" id="{877C3BCB-036D-E555-306D-667D3E0E898C}"/>
              </a:ext>
            </a:extLst>
          </p:cNvPr>
          <p:cNvGrpSpPr/>
          <p:nvPr/>
        </p:nvGrpSpPr>
        <p:grpSpPr>
          <a:xfrm>
            <a:off x="10251240" y="5780760"/>
            <a:ext cx="1753816" cy="892536"/>
            <a:chOff x="10251240" y="5780760"/>
            <a:chExt cx="1753816" cy="892536"/>
          </a:xfrm>
        </p:grpSpPr>
        <p:pic>
          <p:nvPicPr>
            <p:cNvPr id="8" name="Picture 7">
              <a:extLst>
                <a:ext uri="{FF2B5EF4-FFF2-40B4-BE49-F238E27FC236}">
                  <a16:creationId xmlns:a16="http://schemas.microsoft.com/office/drawing/2014/main" id="{86A9697D-BA54-BA85-519D-F0666ADB5946}"/>
                </a:ext>
              </a:extLst>
            </p:cNvPr>
            <p:cNvPicPr>
              <a:picLocks noChangeAspect="1"/>
            </p:cNvPicPr>
            <p:nvPr/>
          </p:nvPicPr>
          <p:blipFill>
            <a:blip r:embed="rId3"/>
            <a:stretch>
              <a:fillRect/>
            </a:stretch>
          </p:blipFill>
          <p:spPr>
            <a:xfrm>
              <a:off x="11059629" y="5780760"/>
              <a:ext cx="945427" cy="892536"/>
            </a:xfrm>
            <a:prstGeom prst="rect">
              <a:avLst/>
            </a:prstGeom>
          </p:spPr>
        </p:pic>
        <p:pic>
          <p:nvPicPr>
            <p:cNvPr id="9" name="Picture 8">
              <a:extLst>
                <a:ext uri="{FF2B5EF4-FFF2-40B4-BE49-F238E27FC236}">
                  <a16:creationId xmlns:a16="http://schemas.microsoft.com/office/drawing/2014/main" id="{D7A919C8-F6D4-7057-1817-9B85B6BBAC4D}"/>
                </a:ext>
              </a:extLst>
            </p:cNvPr>
            <p:cNvPicPr>
              <a:picLocks noChangeAspect="1"/>
            </p:cNvPicPr>
            <p:nvPr/>
          </p:nvPicPr>
          <p:blipFill>
            <a:blip r:embed="rId4"/>
            <a:stretch>
              <a:fillRect/>
            </a:stretch>
          </p:blipFill>
          <p:spPr>
            <a:xfrm>
              <a:off x="10251240" y="5793747"/>
              <a:ext cx="885824" cy="879549"/>
            </a:xfrm>
            <a:prstGeom prst="rect">
              <a:avLst/>
            </a:prstGeom>
          </p:spPr>
        </p:pic>
      </p:grpSp>
      <p:pic>
        <p:nvPicPr>
          <p:cNvPr id="10" name="Online Media 9" title="Shaping your boat">
            <a:hlinkClick r:id="" action="ppaction://media"/>
            <a:extLst>
              <a:ext uri="{FF2B5EF4-FFF2-40B4-BE49-F238E27FC236}">
                <a16:creationId xmlns:a16="http://schemas.microsoft.com/office/drawing/2014/main" id="{EB6B867C-2E04-FDEE-6FB6-326E839A6E8A}"/>
              </a:ext>
            </a:extLst>
          </p:cNvPr>
          <p:cNvPicPr>
            <a:picLocks noRot="1" noChangeAspect="1"/>
          </p:cNvPicPr>
          <p:nvPr>
            <a:videoFile r:link="rId1"/>
          </p:nvPr>
        </p:nvPicPr>
        <p:blipFill>
          <a:blip r:embed="rId5"/>
          <a:stretch>
            <a:fillRect/>
          </a:stretch>
        </p:blipFill>
        <p:spPr>
          <a:xfrm>
            <a:off x="2286000" y="1276350"/>
            <a:ext cx="7620000" cy="4305300"/>
          </a:xfrm>
          <a:prstGeom prst="rect">
            <a:avLst/>
          </a:prstGeom>
        </p:spPr>
      </p:pic>
    </p:spTree>
    <p:extLst>
      <p:ext uri="{BB962C8B-B14F-4D97-AF65-F5344CB8AC3E}">
        <p14:creationId xmlns:p14="http://schemas.microsoft.com/office/powerpoint/2010/main" val="361386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1CE79-E4A4-9AC1-1F7C-FE86AE08BD1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22DC09A-B7C7-A208-DE3A-28493A96313F}"/>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85B320FD-80FE-B079-F29A-88F7A582A836}"/>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6F108CEF-31EC-387A-4CF3-E53A936CA293}"/>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How to Build Your Circuit</a:t>
              </a:r>
            </a:p>
          </p:txBody>
        </p:sp>
        <p:sp>
          <p:nvSpPr>
            <p:cNvPr id="7" name="AutoShape 7">
              <a:extLst>
                <a:ext uri="{FF2B5EF4-FFF2-40B4-BE49-F238E27FC236}">
                  <a16:creationId xmlns:a16="http://schemas.microsoft.com/office/drawing/2014/main" id="{2F7C1D57-ED35-17D0-55FE-7B2A68EBAEA1}"/>
                </a:ext>
              </a:extLst>
            </p:cNvPr>
            <p:cNvSpPr/>
            <p:nvPr/>
          </p:nvSpPr>
          <p:spPr>
            <a:xfrm>
              <a:off x="0" y="1422588"/>
              <a:ext cx="1517766" cy="124866"/>
            </a:xfrm>
            <a:prstGeom prst="rect">
              <a:avLst/>
            </a:prstGeom>
            <a:solidFill>
              <a:srgbClr val="967A65"/>
            </a:solidFill>
          </p:spPr>
          <p:txBody>
            <a:bodyPr/>
            <a:lstStyle/>
            <a:p>
              <a:endParaRPr lang="en-AU" sz="1200"/>
            </a:p>
          </p:txBody>
        </p:sp>
      </p:grpSp>
      <p:grpSp>
        <p:nvGrpSpPr>
          <p:cNvPr id="6" name="Group 5">
            <a:extLst>
              <a:ext uri="{FF2B5EF4-FFF2-40B4-BE49-F238E27FC236}">
                <a16:creationId xmlns:a16="http://schemas.microsoft.com/office/drawing/2014/main" id="{E7BFB7A5-FB99-C6A3-3135-29EAF7D9AB97}"/>
              </a:ext>
            </a:extLst>
          </p:cNvPr>
          <p:cNvGrpSpPr/>
          <p:nvPr/>
        </p:nvGrpSpPr>
        <p:grpSpPr>
          <a:xfrm>
            <a:off x="10229338" y="5474135"/>
            <a:ext cx="1753816" cy="892536"/>
            <a:chOff x="10251240" y="5780760"/>
            <a:chExt cx="1753816" cy="892536"/>
          </a:xfrm>
        </p:grpSpPr>
        <p:pic>
          <p:nvPicPr>
            <p:cNvPr id="8" name="Picture 7">
              <a:extLst>
                <a:ext uri="{FF2B5EF4-FFF2-40B4-BE49-F238E27FC236}">
                  <a16:creationId xmlns:a16="http://schemas.microsoft.com/office/drawing/2014/main" id="{B6D22A08-2C91-9B90-8E16-38EC86A737FD}"/>
                </a:ext>
              </a:extLst>
            </p:cNvPr>
            <p:cNvPicPr>
              <a:picLocks noChangeAspect="1"/>
            </p:cNvPicPr>
            <p:nvPr/>
          </p:nvPicPr>
          <p:blipFill>
            <a:blip r:embed="rId3"/>
            <a:stretch>
              <a:fillRect/>
            </a:stretch>
          </p:blipFill>
          <p:spPr>
            <a:xfrm>
              <a:off x="11059629" y="5780760"/>
              <a:ext cx="945427" cy="892536"/>
            </a:xfrm>
            <a:prstGeom prst="rect">
              <a:avLst/>
            </a:prstGeom>
          </p:spPr>
        </p:pic>
        <p:pic>
          <p:nvPicPr>
            <p:cNvPr id="9" name="Picture 8">
              <a:extLst>
                <a:ext uri="{FF2B5EF4-FFF2-40B4-BE49-F238E27FC236}">
                  <a16:creationId xmlns:a16="http://schemas.microsoft.com/office/drawing/2014/main" id="{E681CC6C-5AA0-FE86-A5E1-5280BE455EF7}"/>
                </a:ext>
              </a:extLst>
            </p:cNvPr>
            <p:cNvPicPr>
              <a:picLocks noChangeAspect="1"/>
            </p:cNvPicPr>
            <p:nvPr/>
          </p:nvPicPr>
          <p:blipFill>
            <a:blip r:embed="rId4"/>
            <a:stretch>
              <a:fillRect/>
            </a:stretch>
          </p:blipFill>
          <p:spPr>
            <a:xfrm>
              <a:off x="10251240" y="5793747"/>
              <a:ext cx="885824" cy="879549"/>
            </a:xfrm>
            <a:prstGeom prst="rect">
              <a:avLst/>
            </a:prstGeom>
          </p:spPr>
        </p:pic>
      </p:grpSp>
      <p:pic>
        <p:nvPicPr>
          <p:cNvPr id="10" name="Online Media 9" title="Boat Circuit">
            <a:hlinkClick r:id="" action="ppaction://media"/>
            <a:extLst>
              <a:ext uri="{FF2B5EF4-FFF2-40B4-BE49-F238E27FC236}">
                <a16:creationId xmlns:a16="http://schemas.microsoft.com/office/drawing/2014/main" id="{9DA08D87-3B43-6927-D629-A9F2AA1F14F9}"/>
              </a:ext>
            </a:extLst>
          </p:cNvPr>
          <p:cNvPicPr>
            <a:picLocks noRot="1" noChangeAspect="1"/>
          </p:cNvPicPr>
          <p:nvPr>
            <a:videoFile r:link="rId1"/>
          </p:nvPr>
        </p:nvPicPr>
        <p:blipFill>
          <a:blip r:embed="rId5"/>
          <a:stretch>
            <a:fillRect/>
          </a:stretch>
        </p:blipFill>
        <p:spPr>
          <a:xfrm>
            <a:off x="2286000" y="1276350"/>
            <a:ext cx="7620000" cy="4305300"/>
          </a:xfrm>
          <a:prstGeom prst="rect">
            <a:avLst/>
          </a:prstGeom>
        </p:spPr>
      </p:pic>
    </p:spTree>
    <p:extLst>
      <p:ext uri="{BB962C8B-B14F-4D97-AF65-F5344CB8AC3E}">
        <p14:creationId xmlns:p14="http://schemas.microsoft.com/office/powerpoint/2010/main" val="26383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1CE79-E4A4-9AC1-1F7C-FE86AE08BD1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22DC09A-B7C7-A208-DE3A-28493A96313F}"/>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85B320FD-80FE-B079-F29A-88F7A582A836}"/>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6F108CEF-31EC-387A-4CF3-E53A936CA293}"/>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Guides for Your Boat</a:t>
              </a:r>
            </a:p>
          </p:txBody>
        </p:sp>
        <p:sp>
          <p:nvSpPr>
            <p:cNvPr id="7" name="AutoShape 7">
              <a:extLst>
                <a:ext uri="{FF2B5EF4-FFF2-40B4-BE49-F238E27FC236}">
                  <a16:creationId xmlns:a16="http://schemas.microsoft.com/office/drawing/2014/main" id="{2F7C1D57-ED35-17D0-55FE-7B2A68EBAEA1}"/>
                </a:ext>
              </a:extLst>
            </p:cNvPr>
            <p:cNvSpPr/>
            <p:nvPr/>
          </p:nvSpPr>
          <p:spPr>
            <a:xfrm>
              <a:off x="0" y="1422588"/>
              <a:ext cx="1517766" cy="124866"/>
            </a:xfrm>
            <a:prstGeom prst="rect">
              <a:avLst/>
            </a:prstGeom>
            <a:solidFill>
              <a:srgbClr val="967A65"/>
            </a:solidFill>
          </p:spPr>
          <p:txBody>
            <a:bodyPr/>
            <a:lstStyle/>
            <a:p>
              <a:endParaRPr lang="en-AU" sz="1200"/>
            </a:p>
          </p:txBody>
        </p:sp>
      </p:grpSp>
      <p:grpSp>
        <p:nvGrpSpPr>
          <p:cNvPr id="6" name="Group 5">
            <a:extLst>
              <a:ext uri="{FF2B5EF4-FFF2-40B4-BE49-F238E27FC236}">
                <a16:creationId xmlns:a16="http://schemas.microsoft.com/office/drawing/2014/main" id="{E272E23B-5CD5-8542-83B6-95E8657C6C03}"/>
              </a:ext>
            </a:extLst>
          </p:cNvPr>
          <p:cNvGrpSpPr/>
          <p:nvPr/>
        </p:nvGrpSpPr>
        <p:grpSpPr>
          <a:xfrm>
            <a:off x="10229338" y="5474135"/>
            <a:ext cx="1753816" cy="892536"/>
            <a:chOff x="10251240" y="5780760"/>
            <a:chExt cx="1753816" cy="892536"/>
          </a:xfrm>
        </p:grpSpPr>
        <p:pic>
          <p:nvPicPr>
            <p:cNvPr id="8" name="Picture 7">
              <a:extLst>
                <a:ext uri="{FF2B5EF4-FFF2-40B4-BE49-F238E27FC236}">
                  <a16:creationId xmlns:a16="http://schemas.microsoft.com/office/drawing/2014/main" id="{A5B778F5-09F3-C920-B65A-7539C416CB1F}"/>
                </a:ext>
              </a:extLst>
            </p:cNvPr>
            <p:cNvPicPr>
              <a:picLocks noChangeAspect="1"/>
            </p:cNvPicPr>
            <p:nvPr/>
          </p:nvPicPr>
          <p:blipFill>
            <a:blip r:embed="rId3"/>
            <a:stretch>
              <a:fillRect/>
            </a:stretch>
          </p:blipFill>
          <p:spPr>
            <a:xfrm>
              <a:off x="11059629" y="5780760"/>
              <a:ext cx="945427" cy="892536"/>
            </a:xfrm>
            <a:prstGeom prst="rect">
              <a:avLst/>
            </a:prstGeom>
          </p:spPr>
        </p:pic>
        <p:pic>
          <p:nvPicPr>
            <p:cNvPr id="9" name="Picture 8">
              <a:extLst>
                <a:ext uri="{FF2B5EF4-FFF2-40B4-BE49-F238E27FC236}">
                  <a16:creationId xmlns:a16="http://schemas.microsoft.com/office/drawing/2014/main" id="{6CBB2BBB-C8A4-9DBA-8036-F64A5BE31D60}"/>
                </a:ext>
              </a:extLst>
            </p:cNvPr>
            <p:cNvPicPr>
              <a:picLocks noChangeAspect="1"/>
            </p:cNvPicPr>
            <p:nvPr/>
          </p:nvPicPr>
          <p:blipFill>
            <a:blip r:embed="rId4"/>
            <a:stretch>
              <a:fillRect/>
            </a:stretch>
          </p:blipFill>
          <p:spPr>
            <a:xfrm>
              <a:off x="10251240" y="5793747"/>
              <a:ext cx="885824" cy="879549"/>
            </a:xfrm>
            <a:prstGeom prst="rect">
              <a:avLst/>
            </a:prstGeom>
          </p:spPr>
        </p:pic>
      </p:grpSp>
      <p:pic>
        <p:nvPicPr>
          <p:cNvPr id="10" name="Online Media 9" title="Guides for your boat.">
            <a:hlinkClick r:id="" action="ppaction://media"/>
            <a:extLst>
              <a:ext uri="{FF2B5EF4-FFF2-40B4-BE49-F238E27FC236}">
                <a16:creationId xmlns:a16="http://schemas.microsoft.com/office/drawing/2014/main" id="{41722413-8426-1016-50C4-2DC47A7B152C}"/>
              </a:ext>
            </a:extLst>
          </p:cNvPr>
          <p:cNvPicPr>
            <a:picLocks noRot="1" noChangeAspect="1"/>
          </p:cNvPicPr>
          <p:nvPr>
            <a:videoFile r:link="rId1"/>
          </p:nvPr>
        </p:nvPicPr>
        <p:blipFill>
          <a:blip r:embed="rId5"/>
          <a:stretch>
            <a:fillRect/>
          </a:stretch>
        </p:blipFill>
        <p:spPr>
          <a:xfrm>
            <a:off x="2286000" y="1276350"/>
            <a:ext cx="7620000" cy="4305300"/>
          </a:xfrm>
          <a:prstGeom prst="rect">
            <a:avLst/>
          </a:prstGeom>
        </p:spPr>
      </p:pic>
    </p:spTree>
    <p:extLst>
      <p:ext uri="{BB962C8B-B14F-4D97-AF65-F5344CB8AC3E}">
        <p14:creationId xmlns:p14="http://schemas.microsoft.com/office/powerpoint/2010/main" val="11264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D38B4-FE0F-AAC7-1171-342595F3A1F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C922178-7B2B-0E7A-BBA5-6320F11AC86C}"/>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A099E06D-B49C-3DED-E989-031290CF7CDE}"/>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B246C851-C12F-72F5-D086-52715830C11A}"/>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Time to CREATE!</a:t>
              </a:r>
            </a:p>
          </p:txBody>
        </p:sp>
        <p:sp>
          <p:nvSpPr>
            <p:cNvPr id="7" name="AutoShape 7">
              <a:extLst>
                <a:ext uri="{FF2B5EF4-FFF2-40B4-BE49-F238E27FC236}">
                  <a16:creationId xmlns:a16="http://schemas.microsoft.com/office/drawing/2014/main" id="{C0F15090-C640-3001-3DC3-AA225ACA5A58}"/>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12" name="TextBox 12">
            <a:extLst>
              <a:ext uri="{FF2B5EF4-FFF2-40B4-BE49-F238E27FC236}">
                <a16:creationId xmlns:a16="http://schemas.microsoft.com/office/drawing/2014/main" id="{8B865EF3-AE27-3B18-25F3-5C23D4D6A7BE}"/>
              </a:ext>
            </a:extLst>
          </p:cNvPr>
          <p:cNvSpPr txBox="1"/>
          <p:nvPr/>
        </p:nvSpPr>
        <p:spPr>
          <a:xfrm>
            <a:off x="629862" y="1585666"/>
            <a:ext cx="10911779" cy="1085233"/>
          </a:xfrm>
          <a:prstGeom prst="rect">
            <a:avLst/>
          </a:prstGeom>
        </p:spPr>
        <p:txBody>
          <a:bodyPr wrap="square" lIns="0" tIns="0" rIns="0" bIns="0" rtlCol="0" anchor="t">
            <a:spAutoFit/>
          </a:bodyPr>
          <a:lstStyle/>
          <a:p>
            <a:pPr>
              <a:lnSpc>
                <a:spcPct val="107000"/>
              </a:lnSpc>
              <a:spcAft>
                <a:spcPts val="800"/>
              </a:spcAft>
            </a:pPr>
            <a:r>
              <a:rPr lang="en-AU" sz="1800" kern="100" dirty="0">
                <a:effectLst/>
                <a:latin typeface="Century Gothic" panose="020B0502020202020204" pitchFamily="34" charset="0"/>
                <a:ea typeface="DengXian" panose="02010600030101010101" pitchFamily="2" charset="-122"/>
                <a:cs typeface="Cordia New" panose="020B0304020202020204" pitchFamily="34" charset="-34"/>
              </a:rPr>
              <a:t>Now is your time to build, test, evaluate and rebuild as many times as you need to! </a:t>
            </a:r>
          </a:p>
          <a:p>
            <a:pPr>
              <a:lnSpc>
                <a:spcPct val="107000"/>
              </a:lnSpc>
              <a:spcAft>
                <a:spcPts val="800"/>
              </a:spcAft>
            </a:pPr>
            <a:r>
              <a:rPr lang="en-AU" sz="1800" dirty="0">
                <a:effectLst/>
                <a:latin typeface="Century Gothic" panose="020B0502020202020204" pitchFamily="34" charset="0"/>
                <a:ea typeface="DengXian" panose="02010600030101010101" pitchFamily="2" charset="-122"/>
                <a:cs typeface="Cordia New" panose="020B0304020202020204" pitchFamily="34" charset="-34"/>
              </a:rPr>
              <a:t>Think about environmental factors that impact performance</a:t>
            </a:r>
          </a:p>
          <a:p>
            <a:pPr>
              <a:lnSpc>
                <a:spcPct val="107000"/>
              </a:lnSpc>
              <a:spcAft>
                <a:spcPts val="800"/>
              </a:spcAft>
            </a:pPr>
            <a:r>
              <a:rPr lang="en-AU" sz="1800" dirty="0">
                <a:effectLst/>
                <a:latin typeface="Century Gothic" panose="020B0502020202020204" pitchFamily="34" charset="0"/>
                <a:ea typeface="DengXian" panose="02010600030101010101" pitchFamily="2" charset="-122"/>
                <a:cs typeface="Cordia New" panose="020B0304020202020204" pitchFamily="34" charset="-34"/>
              </a:rPr>
              <a:t>3D print options: guidance system, wheels, chassis, anything else you can imagine!</a:t>
            </a:r>
            <a:r>
              <a:rPr lang="en-AU" sz="1800" dirty="0">
                <a:effectLst/>
                <a:latin typeface="Century Gothic" panose="020B0502020202020204" pitchFamily="34" charset="0"/>
                <a:ea typeface="Times New Roman" panose="02020603050405020304" pitchFamily="18" charset="0"/>
                <a:cs typeface="Aptos" panose="020B0004020202020204" pitchFamily="34" charset="0"/>
              </a:rPr>
              <a:t> </a:t>
            </a:r>
            <a:endParaRPr lang="en-US" sz="1867" spc="112" dirty="0">
              <a:solidFill>
                <a:srgbClr val="204666"/>
              </a:solidFill>
              <a:latin typeface="Josefin Sans"/>
              <a:ea typeface="Josefin Sans"/>
              <a:cs typeface="Josefin Sans"/>
              <a:sym typeface="Josefin Sans"/>
            </a:endParaRPr>
          </a:p>
        </p:txBody>
      </p:sp>
      <p:grpSp>
        <p:nvGrpSpPr>
          <p:cNvPr id="2" name="Group 1">
            <a:extLst>
              <a:ext uri="{FF2B5EF4-FFF2-40B4-BE49-F238E27FC236}">
                <a16:creationId xmlns:a16="http://schemas.microsoft.com/office/drawing/2014/main" id="{12B9DE1D-F61B-BB17-BEDD-EF39BF58312E}"/>
              </a:ext>
            </a:extLst>
          </p:cNvPr>
          <p:cNvGrpSpPr/>
          <p:nvPr/>
        </p:nvGrpSpPr>
        <p:grpSpPr>
          <a:xfrm>
            <a:off x="10229338" y="5474135"/>
            <a:ext cx="1753816" cy="892536"/>
            <a:chOff x="10251240" y="5780760"/>
            <a:chExt cx="1753816" cy="892536"/>
          </a:xfrm>
        </p:grpSpPr>
        <p:pic>
          <p:nvPicPr>
            <p:cNvPr id="6" name="Picture 5">
              <a:extLst>
                <a:ext uri="{FF2B5EF4-FFF2-40B4-BE49-F238E27FC236}">
                  <a16:creationId xmlns:a16="http://schemas.microsoft.com/office/drawing/2014/main" id="{B2ABBA25-BB91-E06B-B11F-BAF1A568E242}"/>
                </a:ext>
              </a:extLst>
            </p:cNvPr>
            <p:cNvPicPr>
              <a:picLocks noChangeAspect="1"/>
            </p:cNvPicPr>
            <p:nvPr/>
          </p:nvPicPr>
          <p:blipFill>
            <a:blip r:embed="rId2"/>
            <a:stretch>
              <a:fillRect/>
            </a:stretch>
          </p:blipFill>
          <p:spPr>
            <a:xfrm>
              <a:off x="11059629" y="5780760"/>
              <a:ext cx="945427" cy="892536"/>
            </a:xfrm>
            <a:prstGeom prst="rect">
              <a:avLst/>
            </a:prstGeom>
          </p:spPr>
        </p:pic>
        <p:pic>
          <p:nvPicPr>
            <p:cNvPr id="8" name="Picture 7">
              <a:extLst>
                <a:ext uri="{FF2B5EF4-FFF2-40B4-BE49-F238E27FC236}">
                  <a16:creationId xmlns:a16="http://schemas.microsoft.com/office/drawing/2014/main" id="{1905EA86-B690-A5FE-B8C4-13C93E701BC7}"/>
                </a:ext>
              </a:extLst>
            </p:cNvPr>
            <p:cNvPicPr>
              <a:picLocks noChangeAspect="1"/>
            </p:cNvPicPr>
            <p:nvPr/>
          </p:nvPicPr>
          <p:blipFill>
            <a:blip r:embed="rId3"/>
            <a:stretch>
              <a:fillRect/>
            </a:stretch>
          </p:blipFill>
          <p:spPr>
            <a:xfrm>
              <a:off x="10251240" y="5793747"/>
              <a:ext cx="885824" cy="879549"/>
            </a:xfrm>
            <a:prstGeom prst="rect">
              <a:avLst/>
            </a:prstGeom>
          </p:spPr>
        </p:pic>
      </p:grpSp>
    </p:spTree>
    <p:extLst>
      <p:ext uri="{BB962C8B-B14F-4D97-AF65-F5344CB8AC3E}">
        <p14:creationId xmlns:p14="http://schemas.microsoft.com/office/powerpoint/2010/main" val="17717088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65CE8-F100-769B-2E0E-FA02577939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4431A3-BA9B-86BE-F06F-F3909A40A02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11" b="-9111"/>
            </a:stretch>
          </a:blipFill>
        </p:spPr>
        <p:txBody>
          <a:bodyPr/>
          <a:lstStyle/>
          <a:p>
            <a:endParaRPr lang="en-AU" sz="1200"/>
          </a:p>
        </p:txBody>
      </p:sp>
      <p:grpSp>
        <p:nvGrpSpPr>
          <p:cNvPr id="3" name="Group 3">
            <a:extLst>
              <a:ext uri="{FF2B5EF4-FFF2-40B4-BE49-F238E27FC236}">
                <a16:creationId xmlns:a16="http://schemas.microsoft.com/office/drawing/2014/main" id="{0D70EC8C-330E-E3C7-7D94-3CC396211E54}"/>
              </a:ext>
            </a:extLst>
          </p:cNvPr>
          <p:cNvGrpSpPr/>
          <p:nvPr/>
        </p:nvGrpSpPr>
        <p:grpSpPr>
          <a:xfrm>
            <a:off x="-476250" y="1727200"/>
            <a:ext cx="13144500" cy="3403600"/>
            <a:chOff x="0" y="0"/>
            <a:chExt cx="26289000" cy="6807200"/>
          </a:xfrm>
        </p:grpSpPr>
        <p:sp>
          <p:nvSpPr>
            <p:cNvPr id="4" name="AutoShape 4">
              <a:extLst>
                <a:ext uri="{FF2B5EF4-FFF2-40B4-BE49-F238E27FC236}">
                  <a16:creationId xmlns:a16="http://schemas.microsoft.com/office/drawing/2014/main" id="{82138C3A-5172-4C27-C9F6-502E0A0F1194}"/>
                </a:ext>
              </a:extLst>
            </p:cNvPr>
            <p:cNvSpPr/>
            <p:nvPr/>
          </p:nvSpPr>
          <p:spPr>
            <a:xfrm>
              <a:off x="0" y="0"/>
              <a:ext cx="26289000" cy="6807200"/>
            </a:xfrm>
            <a:prstGeom prst="rect">
              <a:avLst/>
            </a:prstGeom>
            <a:solidFill>
              <a:srgbClr val="FBFDFE">
                <a:alpha val="89804"/>
              </a:srgbClr>
            </a:solidFill>
          </p:spPr>
          <p:txBody>
            <a:bodyPr/>
            <a:lstStyle/>
            <a:p>
              <a:endParaRPr lang="en-AU" sz="1200"/>
            </a:p>
          </p:txBody>
        </p:sp>
        <p:sp>
          <p:nvSpPr>
            <p:cNvPr id="5" name="TextBox 5">
              <a:extLst>
                <a:ext uri="{FF2B5EF4-FFF2-40B4-BE49-F238E27FC236}">
                  <a16:creationId xmlns:a16="http://schemas.microsoft.com/office/drawing/2014/main" id="{737B28B4-30C6-D330-1F9E-E8DA34B09591}"/>
                </a:ext>
              </a:extLst>
            </p:cNvPr>
            <p:cNvSpPr txBox="1"/>
            <p:nvPr/>
          </p:nvSpPr>
          <p:spPr>
            <a:xfrm>
              <a:off x="4893262" y="1483172"/>
              <a:ext cx="16502478" cy="1347934"/>
            </a:xfrm>
            <a:prstGeom prst="rect">
              <a:avLst/>
            </a:prstGeom>
          </p:spPr>
          <p:txBody>
            <a:bodyPr lIns="0" tIns="0" rIns="0" bIns="0" rtlCol="0" anchor="t">
              <a:spAutoFit/>
            </a:bodyPr>
            <a:lstStyle/>
            <a:p>
              <a:pPr algn="ctr">
                <a:lnSpc>
                  <a:spcPts val="5334"/>
                </a:lnSpc>
              </a:pPr>
              <a:r>
                <a:rPr lang="en-US" sz="4267" spc="85" dirty="0">
                  <a:solidFill>
                    <a:srgbClr val="967A65"/>
                  </a:solidFill>
                  <a:latin typeface="Josefin Sans"/>
                  <a:ea typeface="Josefin Sans"/>
                  <a:cs typeface="Josefin Sans"/>
                  <a:sym typeface="Josefin Sans"/>
                </a:rPr>
                <a:t>Lesson 9 + 10</a:t>
              </a:r>
            </a:p>
          </p:txBody>
        </p:sp>
        <p:sp>
          <p:nvSpPr>
            <p:cNvPr id="6" name="TextBox 6">
              <a:extLst>
                <a:ext uri="{FF2B5EF4-FFF2-40B4-BE49-F238E27FC236}">
                  <a16:creationId xmlns:a16="http://schemas.microsoft.com/office/drawing/2014/main" id="{546F3609-27A6-B661-7E5A-EC4426909E8B}"/>
                </a:ext>
              </a:extLst>
            </p:cNvPr>
            <p:cNvSpPr txBox="1"/>
            <p:nvPr/>
          </p:nvSpPr>
          <p:spPr>
            <a:xfrm>
              <a:off x="7769200" y="3235884"/>
              <a:ext cx="10750604" cy="701604"/>
            </a:xfrm>
            <a:prstGeom prst="rect">
              <a:avLst/>
            </a:prstGeom>
          </p:spPr>
          <p:txBody>
            <a:bodyPr lIns="0" tIns="0" rIns="0" bIns="0" rtlCol="0" anchor="t">
              <a:spAutoFit/>
            </a:bodyPr>
            <a:lstStyle/>
            <a:p>
              <a:pPr algn="ctr">
                <a:lnSpc>
                  <a:spcPts val="2949"/>
                </a:lnSpc>
              </a:pPr>
              <a:endParaRPr lang="en-US" sz="1867" spc="243">
                <a:solidFill>
                  <a:srgbClr val="204666"/>
                </a:solidFill>
                <a:latin typeface="Josefin Sans"/>
                <a:ea typeface="Josefin Sans"/>
                <a:cs typeface="Josefin Sans"/>
                <a:sym typeface="Josefin Sans"/>
              </a:endParaRPr>
            </a:p>
          </p:txBody>
        </p:sp>
        <p:sp>
          <p:nvSpPr>
            <p:cNvPr id="7" name="AutoShape 7">
              <a:extLst>
                <a:ext uri="{FF2B5EF4-FFF2-40B4-BE49-F238E27FC236}">
                  <a16:creationId xmlns:a16="http://schemas.microsoft.com/office/drawing/2014/main" id="{D37640E5-C382-FC33-2E4F-0D76D3F099B6}"/>
                </a:ext>
              </a:extLst>
            </p:cNvPr>
            <p:cNvSpPr/>
            <p:nvPr/>
          </p:nvSpPr>
          <p:spPr>
            <a:xfrm>
              <a:off x="12385618" y="5142014"/>
              <a:ext cx="1517766" cy="124866"/>
            </a:xfrm>
            <a:prstGeom prst="rect">
              <a:avLst/>
            </a:prstGeom>
            <a:solidFill>
              <a:srgbClr val="967A65"/>
            </a:solidFill>
          </p:spPr>
          <p:txBody>
            <a:bodyPr/>
            <a:lstStyle/>
            <a:p>
              <a:endParaRPr lang="en-AU" sz="1200"/>
            </a:p>
          </p:txBody>
        </p:sp>
      </p:grpSp>
      <p:sp>
        <p:nvSpPr>
          <p:cNvPr id="8" name="Freeform 5">
            <a:extLst>
              <a:ext uri="{FF2B5EF4-FFF2-40B4-BE49-F238E27FC236}">
                <a16:creationId xmlns:a16="http://schemas.microsoft.com/office/drawing/2014/main" id="{7947A078-2E58-5B17-2111-64C5D93195E9}"/>
              </a:ext>
            </a:extLst>
          </p:cNvPr>
          <p:cNvSpPr/>
          <p:nvPr/>
        </p:nvSpPr>
        <p:spPr>
          <a:xfrm>
            <a:off x="5823531" y="3310054"/>
            <a:ext cx="544937" cy="687022"/>
          </a:xfrm>
          <a:custGeom>
            <a:avLst/>
            <a:gdLst/>
            <a:ahLst/>
            <a:cxnLst/>
            <a:rect l="l" t="t" r="r" b="b"/>
            <a:pathLst>
              <a:path w="1089875" h="1374044">
                <a:moveTo>
                  <a:pt x="0" y="0"/>
                </a:moveTo>
                <a:lnTo>
                  <a:pt x="1089875" y="0"/>
                </a:lnTo>
                <a:lnTo>
                  <a:pt x="1089875" y="1374044"/>
                </a:lnTo>
                <a:lnTo>
                  <a:pt x="0" y="1374044"/>
                </a:lnTo>
                <a:lnTo>
                  <a:pt x="0" y="0"/>
                </a:lnTo>
                <a:close/>
              </a:path>
            </a:pathLst>
          </a:custGeom>
          <a:blipFill>
            <a:blip r:embed="rId4">
              <a:extLst>
                <a:ext uri="{96DAC541-7B7A-43D3-8B79-37D633B846F1}">
                  <asvg:svgBlip xmlns:asvg="http://schemas.microsoft.com/office/drawing/2016/SVG/main" r:embed="rId5"/>
                </a:ext>
              </a:extLst>
            </a:blip>
            <a:stretch>
              <a:fillRect l="-287" r="-287"/>
            </a:stretch>
          </a:blipFill>
        </p:spPr>
        <p:txBody>
          <a:bodyPr/>
          <a:lstStyle/>
          <a:p>
            <a:endParaRPr lang="en-AU" sz="1200"/>
          </a:p>
        </p:txBody>
      </p:sp>
    </p:spTree>
    <p:extLst>
      <p:ext uri="{BB962C8B-B14F-4D97-AF65-F5344CB8AC3E}">
        <p14:creationId xmlns:p14="http://schemas.microsoft.com/office/powerpoint/2010/main" val="149334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p:cNvSpPr/>
          <p:nvPr/>
        </p:nvSpPr>
        <p:spPr>
          <a:xfrm>
            <a:off x="-251151" y="-358367"/>
            <a:ext cx="446383" cy="7574733"/>
          </a:xfrm>
          <a:prstGeom prst="rect">
            <a:avLst/>
          </a:prstGeom>
          <a:solidFill>
            <a:srgbClr val="204666"/>
          </a:solidFill>
        </p:spPr>
        <p:txBody>
          <a:bodyPr/>
          <a:lstStyle/>
          <a:p>
            <a:endParaRPr lang="en-AU" sz="1200"/>
          </a:p>
        </p:txBody>
      </p:sp>
      <p:pic>
        <p:nvPicPr>
          <p:cNvPr id="16" name="Picture 15" descr="A diagram of a diagram&#10;&#10;Description automatically generated">
            <a:extLst>
              <a:ext uri="{FF2B5EF4-FFF2-40B4-BE49-F238E27FC236}">
                <a16:creationId xmlns:a16="http://schemas.microsoft.com/office/drawing/2014/main" id="{C1B7F5D1-4EF6-005C-BB35-97D4FFD0A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780" y="98835"/>
            <a:ext cx="8880439" cy="666032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83ECD-C561-8EAE-E138-D9F007CC38A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21AD98F-2228-CED4-06E7-80FAE9FBDF1D}"/>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DDC9F1B3-C551-37C7-24BF-ED9FD4B94E78}"/>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BA999983-CC44-F903-D8D4-E431E22929BA}"/>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Communicate</a:t>
              </a:r>
            </a:p>
          </p:txBody>
        </p:sp>
        <p:sp>
          <p:nvSpPr>
            <p:cNvPr id="7" name="AutoShape 7">
              <a:extLst>
                <a:ext uri="{FF2B5EF4-FFF2-40B4-BE49-F238E27FC236}">
                  <a16:creationId xmlns:a16="http://schemas.microsoft.com/office/drawing/2014/main" id="{D28DE831-DCD5-4886-3924-963B8868BC81}"/>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12" name="TextBox 12">
            <a:extLst>
              <a:ext uri="{FF2B5EF4-FFF2-40B4-BE49-F238E27FC236}">
                <a16:creationId xmlns:a16="http://schemas.microsoft.com/office/drawing/2014/main" id="{0ED8C4B3-FF86-D222-7057-74DB8CE10BF9}"/>
              </a:ext>
            </a:extLst>
          </p:cNvPr>
          <p:cNvSpPr txBox="1"/>
          <p:nvPr/>
        </p:nvSpPr>
        <p:spPr>
          <a:xfrm>
            <a:off x="629862" y="1585666"/>
            <a:ext cx="10911779" cy="2221634"/>
          </a:xfrm>
          <a:prstGeom prst="rect">
            <a:avLst/>
          </a:prstGeom>
        </p:spPr>
        <p:txBody>
          <a:bodyPr wrap="square" lIns="0" tIns="0" rIns="0" bIns="0" rtlCol="0" anchor="t">
            <a:spAutoFit/>
          </a:bodyPr>
          <a:lstStyle/>
          <a:p>
            <a:pPr marL="285750" indent="-285750">
              <a:lnSpc>
                <a:spcPct val="107000"/>
              </a:lnSpc>
              <a:spcAft>
                <a:spcPts val="800"/>
              </a:spcAft>
              <a:buFont typeface="Arial" panose="020B0604020202020204" pitchFamily="34" charset="0"/>
              <a:buChar char="•"/>
            </a:pPr>
            <a:r>
              <a:rPr lang="en-AU" kern="100" dirty="0">
                <a:latin typeface="Century Gothic" panose="020B0502020202020204" pitchFamily="34" charset="0"/>
                <a:ea typeface="Times New Roman" panose="02020603050405020304" pitchFamily="18" charset="0"/>
                <a:cs typeface="Aptos" panose="020B0004020202020204" pitchFamily="34" charset="0"/>
              </a:rPr>
              <a:t>C</a:t>
            </a:r>
            <a:r>
              <a:rPr lang="en-AU" sz="1800" kern="100" dirty="0">
                <a:effectLst/>
                <a:latin typeface="Century Gothic" panose="020B0502020202020204" pitchFamily="34" charset="0"/>
                <a:ea typeface="Times New Roman" panose="02020603050405020304" pitchFamily="18" charset="0"/>
                <a:cs typeface="Aptos" panose="020B0004020202020204" pitchFamily="34" charset="0"/>
              </a:rPr>
              <a:t>reate a one-page overview (handwritten or digital) to communicate the process of designing and building </a:t>
            </a:r>
            <a:r>
              <a:rPr lang="en-AU" kern="100" dirty="0">
                <a:latin typeface="Century Gothic" panose="020B0502020202020204" pitchFamily="34" charset="0"/>
                <a:ea typeface="Times New Roman" panose="02020603050405020304" pitchFamily="18" charset="0"/>
                <a:cs typeface="Aptos" panose="020B0004020202020204" pitchFamily="34" charset="0"/>
              </a:rPr>
              <a:t>your </a:t>
            </a:r>
            <a:r>
              <a:rPr lang="en-AU" sz="1800" kern="100" dirty="0">
                <a:effectLst/>
                <a:latin typeface="Century Gothic" panose="020B0502020202020204" pitchFamily="34" charset="0"/>
                <a:ea typeface="Times New Roman" panose="02020603050405020304" pitchFamily="18" charset="0"/>
                <a:cs typeface="Aptos" panose="020B0004020202020204" pitchFamily="34" charset="0"/>
              </a:rPr>
              <a:t>solar boat. </a:t>
            </a:r>
          </a:p>
          <a:p>
            <a:pPr marL="285750" indent="-285750">
              <a:lnSpc>
                <a:spcPct val="107000"/>
              </a:lnSpc>
              <a:spcAft>
                <a:spcPts val="800"/>
              </a:spcAft>
              <a:buFont typeface="Arial" panose="020B0604020202020204" pitchFamily="34" charset="0"/>
              <a:buChar char="•"/>
            </a:pPr>
            <a:r>
              <a:rPr lang="en-AU" kern="100" dirty="0">
                <a:latin typeface="Century Gothic" panose="020B0502020202020204" pitchFamily="34" charset="0"/>
                <a:ea typeface="Times New Roman" panose="02020603050405020304" pitchFamily="18" charset="0"/>
                <a:cs typeface="Aptos" panose="020B0004020202020204" pitchFamily="34" charset="0"/>
              </a:rPr>
              <a:t>Your</a:t>
            </a:r>
            <a:r>
              <a:rPr lang="en-AU" sz="1800" kern="100" dirty="0">
                <a:effectLst/>
                <a:latin typeface="Century Gothic" panose="020B0502020202020204" pitchFamily="34" charset="0"/>
                <a:ea typeface="Times New Roman" panose="02020603050405020304" pitchFamily="18" charset="0"/>
                <a:cs typeface="Aptos" panose="020B0004020202020204" pitchFamily="34" charset="0"/>
              </a:rPr>
              <a:t> design should communicate the different elements of the design thinking cycle and include a detailed labelled diagram. </a:t>
            </a:r>
            <a:endParaRPr lang="en-AU" sz="1800" kern="100" dirty="0">
              <a:effectLst/>
              <a:latin typeface="Century Gothic" panose="020B0502020202020204" pitchFamily="34" charset="0"/>
              <a:ea typeface="DengXian" panose="02010600030101010101" pitchFamily="2" charset="-122"/>
              <a:cs typeface="Cordia New" panose="020B0304020202020204" pitchFamily="34" charset="-34"/>
            </a:endParaRPr>
          </a:p>
          <a:p>
            <a:pPr marL="285750" indent="-285750">
              <a:buFont typeface="Arial" panose="020B0604020202020204" pitchFamily="34" charset="0"/>
              <a:buChar char="•"/>
            </a:pPr>
            <a:r>
              <a:rPr lang="en-AU" sz="1800" dirty="0">
                <a:effectLst/>
                <a:latin typeface="Century Gothic" panose="020B0502020202020204" pitchFamily="34" charset="0"/>
                <a:ea typeface="Times New Roman" panose="02020603050405020304" pitchFamily="18" charset="0"/>
                <a:cs typeface="Aptos" panose="020B0004020202020204" pitchFamily="34" charset="0"/>
              </a:rPr>
              <a:t>If time permits or you want to really extend your thinking, you may wish to use a more detailed communication platform such as a pitch deck, virtual learning environment, website, infographic or instructional video. </a:t>
            </a:r>
            <a:endParaRPr lang="en-US" sz="1867" spc="112" dirty="0">
              <a:solidFill>
                <a:srgbClr val="204666"/>
              </a:solidFill>
              <a:latin typeface="Josefin Sans"/>
              <a:ea typeface="Josefin Sans"/>
              <a:cs typeface="Josefin Sans"/>
              <a:sym typeface="Josefin Sans"/>
            </a:endParaRPr>
          </a:p>
        </p:txBody>
      </p:sp>
    </p:spTree>
    <p:extLst>
      <p:ext uri="{BB962C8B-B14F-4D97-AF65-F5344CB8AC3E}">
        <p14:creationId xmlns:p14="http://schemas.microsoft.com/office/powerpoint/2010/main" val="4114811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CA1D-34F1-0A6A-26E5-3B0BCA315F44}"/>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F1020CA-4E31-120D-B94A-65895DD3E180}"/>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C04D8F8D-ADC0-E7ED-EEF7-5679C98EBAC3}"/>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7AAD27C8-7394-51FA-CFBB-8147EF934432}"/>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a:solidFill>
                    <a:srgbClr val="967A65"/>
                  </a:solidFill>
                  <a:latin typeface="Josefin Sans Bold"/>
                  <a:ea typeface="Josefin Sans Bold"/>
                  <a:cs typeface="Josefin Sans Bold"/>
                  <a:sym typeface="Josefin Sans Bold"/>
                </a:rPr>
                <a:t>Battle of the boats</a:t>
              </a:r>
            </a:p>
          </p:txBody>
        </p:sp>
        <p:sp>
          <p:nvSpPr>
            <p:cNvPr id="7" name="AutoShape 7">
              <a:extLst>
                <a:ext uri="{FF2B5EF4-FFF2-40B4-BE49-F238E27FC236}">
                  <a16:creationId xmlns:a16="http://schemas.microsoft.com/office/drawing/2014/main" id="{FF4AF049-1D29-5BE6-A73E-9F72BFDFFBC3}"/>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17" name="TextBox 16">
            <a:extLst>
              <a:ext uri="{FF2B5EF4-FFF2-40B4-BE49-F238E27FC236}">
                <a16:creationId xmlns:a16="http://schemas.microsoft.com/office/drawing/2014/main" id="{6FEEA754-A9CD-7E0C-AF11-43F4478AAC99}"/>
              </a:ext>
            </a:extLst>
          </p:cNvPr>
          <p:cNvSpPr txBox="1"/>
          <p:nvPr/>
        </p:nvSpPr>
        <p:spPr>
          <a:xfrm>
            <a:off x="547577" y="1702370"/>
            <a:ext cx="9120431" cy="830997"/>
          </a:xfrm>
          <a:prstGeom prst="rect">
            <a:avLst/>
          </a:prstGeom>
          <a:noFill/>
        </p:spPr>
        <p:txBody>
          <a:bodyPr wrap="square" rtlCol="0">
            <a:spAutoFit/>
          </a:bodyPr>
          <a:lstStyle/>
          <a:p>
            <a:r>
              <a:rPr lang="en-AU" sz="2400" dirty="0">
                <a:latin typeface="Josefin Sans" pitchFamily="2" charset="0"/>
              </a:rPr>
              <a:t>Create a draw for your teams to battle </a:t>
            </a:r>
            <a:r>
              <a:rPr lang="en-AU" sz="2400">
                <a:latin typeface="Josefin Sans" pitchFamily="2" charset="0"/>
              </a:rPr>
              <a:t>each other </a:t>
            </a:r>
            <a:r>
              <a:rPr lang="en-AU" sz="2400" dirty="0">
                <a:latin typeface="Josefin Sans" pitchFamily="2" charset="0"/>
              </a:rPr>
              <a:t>before deconstructing their boats!</a:t>
            </a:r>
          </a:p>
        </p:txBody>
      </p:sp>
    </p:spTree>
    <p:extLst>
      <p:ext uri="{BB962C8B-B14F-4D97-AF65-F5344CB8AC3E}">
        <p14:creationId xmlns:p14="http://schemas.microsoft.com/office/powerpoint/2010/main" val="2465472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66147-F474-304F-78A8-453A6C2F799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E60BD98-E685-196B-0847-A58EC37B077C}"/>
              </a:ext>
            </a:extLst>
          </p:cNvPr>
          <p:cNvSpPr/>
          <p:nvPr/>
        </p:nvSpPr>
        <p:spPr>
          <a:xfrm>
            <a:off x="-251151" y="-358367"/>
            <a:ext cx="446383" cy="7574733"/>
          </a:xfrm>
          <a:prstGeom prst="rect">
            <a:avLst/>
          </a:prstGeom>
          <a:solidFill>
            <a:srgbClr val="204666"/>
          </a:solidFill>
        </p:spPr>
        <p:txBody>
          <a:bodyPr/>
          <a:lstStyle/>
          <a:p>
            <a:endParaRPr lang="en-AU" sz="1200"/>
          </a:p>
        </p:txBody>
      </p:sp>
      <p:grpSp>
        <p:nvGrpSpPr>
          <p:cNvPr id="4" name="Group 4">
            <a:extLst>
              <a:ext uri="{FF2B5EF4-FFF2-40B4-BE49-F238E27FC236}">
                <a16:creationId xmlns:a16="http://schemas.microsoft.com/office/drawing/2014/main" id="{3CCA680B-F59C-02CC-FA87-078D6AA84981}"/>
              </a:ext>
            </a:extLst>
          </p:cNvPr>
          <p:cNvGrpSpPr/>
          <p:nvPr/>
        </p:nvGrpSpPr>
        <p:grpSpPr>
          <a:xfrm>
            <a:off x="547577" y="249865"/>
            <a:ext cx="8318229" cy="773727"/>
            <a:chOff x="0" y="0"/>
            <a:chExt cx="16636458" cy="1547454"/>
          </a:xfrm>
        </p:grpSpPr>
        <p:sp>
          <p:nvSpPr>
            <p:cNvPr id="5" name="TextBox 5">
              <a:extLst>
                <a:ext uri="{FF2B5EF4-FFF2-40B4-BE49-F238E27FC236}">
                  <a16:creationId xmlns:a16="http://schemas.microsoft.com/office/drawing/2014/main" id="{B7B4839F-8861-9A76-9F5F-F5E8131503E3}"/>
                </a:ext>
              </a:extLst>
            </p:cNvPr>
            <p:cNvSpPr txBox="1"/>
            <p:nvPr/>
          </p:nvSpPr>
          <p:spPr>
            <a:xfrm>
              <a:off x="0" y="0"/>
              <a:ext cx="16636458" cy="1423466"/>
            </a:xfrm>
            <a:prstGeom prst="rect">
              <a:avLst/>
            </a:prstGeom>
          </p:spPr>
          <p:txBody>
            <a:bodyPr lIns="0" tIns="0" rIns="0" bIns="0" rtlCol="0" anchor="t">
              <a:spAutoFit/>
            </a:bodyPr>
            <a:lstStyle/>
            <a:p>
              <a:pPr>
                <a:lnSpc>
                  <a:spcPts val="5760"/>
                </a:lnSpc>
              </a:pPr>
              <a:r>
                <a:rPr lang="en-US" sz="4000" b="1" spc="96" dirty="0">
                  <a:solidFill>
                    <a:srgbClr val="967A65"/>
                  </a:solidFill>
                  <a:latin typeface="Josefin Sans Bold"/>
                  <a:ea typeface="Josefin Sans Bold"/>
                  <a:cs typeface="Josefin Sans Bold"/>
                  <a:sym typeface="Josefin Sans Bold"/>
                </a:rPr>
                <a:t>Evaluate + Reflect</a:t>
              </a:r>
            </a:p>
          </p:txBody>
        </p:sp>
        <p:sp>
          <p:nvSpPr>
            <p:cNvPr id="7" name="AutoShape 7">
              <a:extLst>
                <a:ext uri="{FF2B5EF4-FFF2-40B4-BE49-F238E27FC236}">
                  <a16:creationId xmlns:a16="http://schemas.microsoft.com/office/drawing/2014/main" id="{1F1809C2-A2EA-168B-F6B2-EFF3B668A793}"/>
                </a:ext>
              </a:extLst>
            </p:cNvPr>
            <p:cNvSpPr/>
            <p:nvPr/>
          </p:nvSpPr>
          <p:spPr>
            <a:xfrm>
              <a:off x="0" y="1422588"/>
              <a:ext cx="1517766" cy="124866"/>
            </a:xfrm>
            <a:prstGeom prst="rect">
              <a:avLst/>
            </a:prstGeom>
            <a:solidFill>
              <a:srgbClr val="967A65"/>
            </a:solidFill>
          </p:spPr>
          <p:txBody>
            <a:bodyPr/>
            <a:lstStyle/>
            <a:p>
              <a:endParaRPr lang="en-AU" sz="1200"/>
            </a:p>
          </p:txBody>
        </p:sp>
      </p:grpSp>
      <p:sp>
        <p:nvSpPr>
          <p:cNvPr id="2" name="TextBox 9">
            <a:extLst>
              <a:ext uri="{FF2B5EF4-FFF2-40B4-BE49-F238E27FC236}">
                <a16:creationId xmlns:a16="http://schemas.microsoft.com/office/drawing/2014/main" id="{E42E9446-AC18-241E-E3FB-76CDAA3BAC39}"/>
              </a:ext>
            </a:extLst>
          </p:cNvPr>
          <p:cNvSpPr txBox="1"/>
          <p:nvPr/>
        </p:nvSpPr>
        <p:spPr>
          <a:xfrm>
            <a:off x="547577" y="1453773"/>
            <a:ext cx="6347637" cy="2989344"/>
          </a:xfrm>
          <a:prstGeom prst="rect">
            <a:avLst/>
          </a:prstGeom>
        </p:spPr>
        <p:txBody>
          <a:bodyPr wrap="square" lIns="0" tIns="0" rIns="0" bIns="0" rtlCol="0" anchor="t">
            <a:spAutoFit/>
          </a:bodyPr>
          <a:lstStyle/>
          <a:p>
            <a:pPr>
              <a:lnSpc>
                <a:spcPts val="2631"/>
              </a:lnSpc>
            </a:pPr>
            <a:r>
              <a:rPr lang="en-AU" sz="1867" spc="56">
                <a:solidFill>
                  <a:srgbClr val="204666"/>
                </a:solidFill>
                <a:latin typeface="Josefin Sans"/>
                <a:ea typeface="Josefin Sans"/>
                <a:cs typeface="Josefin Sans"/>
                <a:sym typeface="Josefin Sans"/>
              </a:rPr>
              <a:t>Think about:</a:t>
            </a:r>
          </a:p>
          <a:p>
            <a:pPr marL="342900" indent="-342900">
              <a:lnSpc>
                <a:spcPts val="2631"/>
              </a:lnSpc>
              <a:buFont typeface="Arial" panose="020B0604020202020204" pitchFamily="34" charset="0"/>
              <a:buChar char="•"/>
            </a:pPr>
            <a:r>
              <a:rPr lang="en-AU" sz="1867" spc="56">
                <a:solidFill>
                  <a:srgbClr val="204666"/>
                </a:solidFill>
                <a:latin typeface="Josefin Sans"/>
                <a:ea typeface="Josefin Sans"/>
                <a:cs typeface="Josefin Sans"/>
                <a:sym typeface="Josefin Sans"/>
              </a:rPr>
              <a:t>The whole process – from your original concept sketch to the final build</a:t>
            </a:r>
          </a:p>
          <a:p>
            <a:pPr marL="342900" indent="-342900">
              <a:lnSpc>
                <a:spcPts val="2631"/>
              </a:lnSpc>
              <a:buFont typeface="Arial" panose="020B0604020202020204" pitchFamily="34" charset="0"/>
              <a:buChar char="•"/>
            </a:pPr>
            <a:r>
              <a:rPr lang="en-AU" sz="1867" spc="56">
                <a:solidFill>
                  <a:srgbClr val="204666"/>
                </a:solidFill>
                <a:latin typeface="Josefin Sans"/>
                <a:ea typeface="Josefin Sans"/>
                <a:cs typeface="Josefin Sans"/>
                <a:sym typeface="Josefin Sans"/>
              </a:rPr>
              <a:t>Modification and changes you had to make (to your design and your thinking)</a:t>
            </a:r>
          </a:p>
          <a:p>
            <a:pPr marL="342900" indent="-342900">
              <a:lnSpc>
                <a:spcPts val="2631"/>
              </a:lnSpc>
              <a:buFont typeface="Arial" panose="020B0604020202020204" pitchFamily="34" charset="0"/>
              <a:buChar char="•"/>
            </a:pPr>
            <a:r>
              <a:rPr lang="en-GB" sz="1867" spc="56">
                <a:solidFill>
                  <a:srgbClr val="204666"/>
                </a:solidFill>
                <a:latin typeface="Josefin Sans"/>
                <a:ea typeface="Josefin Sans"/>
                <a:cs typeface="Josefin Sans"/>
                <a:sym typeface="Josefin Sans"/>
              </a:rPr>
              <a:t>How you worked as part of a team – your cooperation and commitment</a:t>
            </a:r>
          </a:p>
          <a:p>
            <a:pPr marL="342900" indent="-342900">
              <a:lnSpc>
                <a:spcPts val="2631"/>
              </a:lnSpc>
              <a:buFont typeface="Arial" panose="020B0604020202020204" pitchFamily="34" charset="0"/>
              <a:buChar char="•"/>
            </a:pPr>
            <a:r>
              <a:rPr lang="en-GB" sz="1867" spc="56">
                <a:solidFill>
                  <a:srgbClr val="204666"/>
                </a:solidFill>
                <a:latin typeface="Josefin Sans"/>
                <a:ea typeface="Josefin Sans"/>
                <a:cs typeface="Josefin Sans"/>
                <a:sym typeface="Josefin Sans"/>
              </a:rPr>
              <a:t>The actual race day</a:t>
            </a:r>
          </a:p>
          <a:p>
            <a:pPr marL="342900" indent="-342900">
              <a:lnSpc>
                <a:spcPts val="2631"/>
              </a:lnSpc>
              <a:buFont typeface="Arial" panose="020B0604020202020204" pitchFamily="34" charset="0"/>
              <a:buChar char="•"/>
            </a:pPr>
            <a:endParaRPr lang="en-US" sz="1867" spc="56">
              <a:solidFill>
                <a:srgbClr val="204666"/>
              </a:solidFill>
              <a:latin typeface="Josefin Sans"/>
              <a:ea typeface="Josefin Sans"/>
              <a:cs typeface="Josefin Sans"/>
              <a:sym typeface="Josefin Sans"/>
            </a:endParaRPr>
          </a:p>
        </p:txBody>
      </p:sp>
      <p:pic>
        <p:nvPicPr>
          <p:cNvPr id="9" name="Picture 8">
            <a:extLst>
              <a:ext uri="{FF2B5EF4-FFF2-40B4-BE49-F238E27FC236}">
                <a16:creationId xmlns:a16="http://schemas.microsoft.com/office/drawing/2014/main" id="{16700708-0D47-71F1-5014-A8A488089785}"/>
              </a:ext>
            </a:extLst>
          </p:cNvPr>
          <p:cNvPicPr>
            <a:picLocks noChangeAspect="1"/>
          </p:cNvPicPr>
          <p:nvPr/>
        </p:nvPicPr>
        <p:blipFill>
          <a:blip r:embed="rId2"/>
          <a:stretch>
            <a:fillRect/>
          </a:stretch>
        </p:blipFill>
        <p:spPr>
          <a:xfrm>
            <a:off x="7339106" y="142518"/>
            <a:ext cx="4648234" cy="6658024"/>
          </a:xfrm>
          <a:prstGeom prst="rect">
            <a:avLst/>
          </a:prstGeom>
        </p:spPr>
      </p:pic>
    </p:spTree>
    <p:extLst>
      <p:ext uri="{BB962C8B-B14F-4D97-AF65-F5344CB8AC3E}">
        <p14:creationId xmlns:p14="http://schemas.microsoft.com/office/powerpoint/2010/main" val="1451907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647701"/>
            <a:ext cx="9521239" cy="673967"/>
          </a:xfrm>
          <a:prstGeom prst="rect">
            <a:avLst/>
          </a:prstGeom>
        </p:spPr>
        <p:txBody>
          <a:bodyPr lIns="0" tIns="0" rIns="0" bIns="0" rtlCol="0" anchor="t">
            <a:spAutoFit/>
          </a:bodyPr>
          <a:lstStyle/>
          <a:p>
            <a:pPr>
              <a:lnSpc>
                <a:spcPts val="5334"/>
              </a:lnSpc>
            </a:pPr>
            <a:r>
              <a:rPr lang="en-US" sz="4267" spc="85" dirty="0">
                <a:solidFill>
                  <a:srgbClr val="967A65"/>
                </a:solidFill>
                <a:latin typeface="Josefin Sans"/>
                <a:ea typeface="Josefin Sans"/>
                <a:cs typeface="Josefin Sans"/>
                <a:sym typeface="Josefin Sans"/>
              </a:rPr>
              <a:t>What is Design Thinking?</a:t>
            </a:r>
          </a:p>
        </p:txBody>
      </p:sp>
      <p:sp>
        <p:nvSpPr>
          <p:cNvPr id="3" name="Freeform 3"/>
          <p:cNvSpPr/>
          <p:nvPr/>
        </p:nvSpPr>
        <p:spPr>
          <a:xfrm>
            <a:off x="685800" y="1926233"/>
            <a:ext cx="544937" cy="687022"/>
          </a:xfrm>
          <a:custGeom>
            <a:avLst/>
            <a:gdLst/>
            <a:ahLst/>
            <a:cxnLst/>
            <a:rect l="l" t="t" r="r" b="b"/>
            <a:pathLst>
              <a:path w="817406" h="1030533">
                <a:moveTo>
                  <a:pt x="0" y="0"/>
                </a:moveTo>
                <a:lnTo>
                  <a:pt x="817406" y="0"/>
                </a:lnTo>
                <a:lnTo>
                  <a:pt x="817406" y="1030534"/>
                </a:lnTo>
                <a:lnTo>
                  <a:pt x="0" y="1030534"/>
                </a:lnTo>
                <a:lnTo>
                  <a:pt x="0" y="0"/>
                </a:lnTo>
                <a:close/>
              </a:path>
            </a:pathLst>
          </a:custGeom>
          <a:blipFill>
            <a:blip r:embed="rId2">
              <a:extLst>
                <a:ext uri="{96DAC541-7B7A-43D3-8B79-37D633B846F1}">
                  <asvg:svgBlip xmlns:asvg="http://schemas.microsoft.com/office/drawing/2016/SVG/main" r:embed="rId3"/>
                </a:ext>
              </a:extLst>
            </a:blip>
            <a:stretch>
              <a:fillRect l="-287" r="-287"/>
            </a:stretch>
          </a:blipFill>
        </p:spPr>
        <p:txBody>
          <a:bodyPr/>
          <a:lstStyle/>
          <a:p>
            <a:endParaRPr lang="en-AU" sz="1200"/>
          </a:p>
        </p:txBody>
      </p:sp>
      <p:sp>
        <p:nvSpPr>
          <p:cNvPr id="4" name="Freeform 4"/>
          <p:cNvSpPr/>
          <p:nvPr/>
        </p:nvSpPr>
        <p:spPr>
          <a:xfrm>
            <a:off x="685800" y="4009033"/>
            <a:ext cx="544937" cy="687022"/>
          </a:xfrm>
          <a:custGeom>
            <a:avLst/>
            <a:gdLst/>
            <a:ahLst/>
            <a:cxnLst/>
            <a:rect l="l" t="t" r="r" b="b"/>
            <a:pathLst>
              <a:path w="817406" h="1030533">
                <a:moveTo>
                  <a:pt x="0" y="0"/>
                </a:moveTo>
                <a:lnTo>
                  <a:pt x="817406" y="0"/>
                </a:lnTo>
                <a:lnTo>
                  <a:pt x="817406" y="1030534"/>
                </a:lnTo>
                <a:lnTo>
                  <a:pt x="0" y="1030534"/>
                </a:lnTo>
                <a:lnTo>
                  <a:pt x="0" y="0"/>
                </a:lnTo>
                <a:close/>
              </a:path>
            </a:pathLst>
          </a:custGeom>
          <a:blipFill>
            <a:blip r:embed="rId2">
              <a:extLst>
                <a:ext uri="{96DAC541-7B7A-43D3-8B79-37D633B846F1}">
                  <asvg:svgBlip xmlns:asvg="http://schemas.microsoft.com/office/drawing/2016/SVG/main" r:embed="rId3"/>
                </a:ext>
              </a:extLst>
            </a:blip>
            <a:stretch>
              <a:fillRect l="-287" r="-287"/>
            </a:stretch>
          </a:blipFill>
        </p:spPr>
        <p:txBody>
          <a:bodyPr/>
          <a:lstStyle/>
          <a:p>
            <a:endParaRPr lang="en-AU" sz="1200"/>
          </a:p>
        </p:txBody>
      </p:sp>
      <p:sp>
        <p:nvSpPr>
          <p:cNvPr id="9" name="TextBox 9"/>
          <p:cNvSpPr txBox="1"/>
          <p:nvPr/>
        </p:nvSpPr>
        <p:spPr>
          <a:xfrm>
            <a:off x="1545694" y="1732391"/>
            <a:ext cx="4123739" cy="1165127"/>
          </a:xfrm>
          <a:prstGeom prst="rect">
            <a:avLst/>
          </a:prstGeom>
        </p:spPr>
        <p:txBody>
          <a:bodyPr lIns="0" tIns="0" rIns="0" bIns="0" rtlCol="0" anchor="t">
            <a:spAutoFit/>
          </a:bodyPr>
          <a:lstStyle/>
          <a:p>
            <a:pPr>
              <a:lnSpc>
                <a:spcPts val="3136"/>
              </a:lnSpc>
            </a:pPr>
            <a:r>
              <a:rPr lang="en-US" sz="1867" spc="112" dirty="0">
                <a:solidFill>
                  <a:srgbClr val="204666"/>
                </a:solidFill>
                <a:latin typeface="Josefin Sans"/>
                <a:ea typeface="Josefin Sans"/>
                <a:cs typeface="Josefin Sans"/>
                <a:sym typeface="Josefin Sans"/>
              </a:rPr>
              <a:t>A c</a:t>
            </a:r>
            <a:r>
              <a:rPr lang="en-GB" sz="1867" spc="112" dirty="0" err="1">
                <a:solidFill>
                  <a:srgbClr val="204666"/>
                </a:solidFill>
                <a:latin typeface="Josefin Sans"/>
                <a:ea typeface="Josefin Sans"/>
                <a:cs typeface="Josefin Sans"/>
                <a:sym typeface="Josefin Sans"/>
              </a:rPr>
              <a:t>reative</a:t>
            </a:r>
            <a:r>
              <a:rPr lang="en-GB" sz="1867" spc="112" dirty="0">
                <a:solidFill>
                  <a:srgbClr val="204666"/>
                </a:solidFill>
                <a:latin typeface="Josefin Sans"/>
                <a:ea typeface="Josefin Sans"/>
                <a:cs typeface="Josefin Sans"/>
                <a:sym typeface="Josefin Sans"/>
              </a:rPr>
              <a:t> problem-solving process that helps people develop solutions to challenges</a:t>
            </a:r>
            <a:r>
              <a:rPr lang="en-US" sz="1867" spc="112" dirty="0">
                <a:solidFill>
                  <a:srgbClr val="204666"/>
                </a:solidFill>
                <a:latin typeface="Josefin Sans"/>
                <a:ea typeface="Josefin Sans"/>
                <a:cs typeface="Josefin Sans"/>
                <a:sym typeface="Josefin Sans"/>
              </a:rPr>
              <a:t> </a:t>
            </a:r>
          </a:p>
        </p:txBody>
      </p:sp>
      <p:sp>
        <p:nvSpPr>
          <p:cNvPr id="19" name="AutoShape 19"/>
          <p:cNvSpPr/>
          <p:nvPr/>
        </p:nvSpPr>
        <p:spPr>
          <a:xfrm>
            <a:off x="-251151" y="-358367"/>
            <a:ext cx="446383" cy="7574733"/>
          </a:xfrm>
          <a:prstGeom prst="rect">
            <a:avLst/>
          </a:prstGeom>
          <a:solidFill>
            <a:srgbClr val="204666"/>
          </a:solidFill>
        </p:spPr>
        <p:txBody>
          <a:bodyPr/>
          <a:lstStyle/>
          <a:p>
            <a:endParaRPr lang="en-AU" sz="1200"/>
          </a:p>
        </p:txBody>
      </p:sp>
      <p:sp>
        <p:nvSpPr>
          <p:cNvPr id="28" name="TextBox 9">
            <a:extLst>
              <a:ext uri="{FF2B5EF4-FFF2-40B4-BE49-F238E27FC236}">
                <a16:creationId xmlns:a16="http://schemas.microsoft.com/office/drawing/2014/main" id="{0FD6A39E-3C2F-36C2-D74A-119BCF9AB25C}"/>
              </a:ext>
            </a:extLst>
          </p:cNvPr>
          <p:cNvSpPr txBox="1"/>
          <p:nvPr/>
        </p:nvSpPr>
        <p:spPr>
          <a:xfrm>
            <a:off x="1545693" y="3769980"/>
            <a:ext cx="4123739" cy="1165127"/>
          </a:xfrm>
          <a:prstGeom prst="rect">
            <a:avLst/>
          </a:prstGeom>
        </p:spPr>
        <p:txBody>
          <a:bodyPr lIns="0" tIns="0" rIns="0" bIns="0" rtlCol="0" anchor="t">
            <a:spAutoFit/>
          </a:bodyPr>
          <a:lstStyle/>
          <a:p>
            <a:pPr>
              <a:lnSpc>
                <a:spcPts val="3136"/>
              </a:lnSpc>
            </a:pPr>
            <a:r>
              <a:rPr lang="en-AU" sz="1867" spc="112" dirty="0">
                <a:solidFill>
                  <a:srgbClr val="204666"/>
                </a:solidFill>
                <a:latin typeface="Josefin Sans"/>
                <a:ea typeface="Josefin Sans"/>
                <a:cs typeface="Josefin Sans"/>
                <a:sym typeface="Josefin Sans"/>
              </a:rPr>
              <a:t>Helps you </a:t>
            </a:r>
            <a:r>
              <a:rPr lang="en-GB" sz="1867" spc="112" dirty="0">
                <a:solidFill>
                  <a:srgbClr val="204666"/>
                </a:solidFill>
                <a:latin typeface="Josefin Sans"/>
                <a:ea typeface="Josefin Sans"/>
                <a:cs typeface="Josefin Sans"/>
                <a:sym typeface="Josefin Sans"/>
              </a:rPr>
              <a:t>learn to approach challenges creatively and collaboratively!</a:t>
            </a:r>
            <a:r>
              <a:rPr lang="en-AU" sz="1867" spc="112" dirty="0">
                <a:solidFill>
                  <a:srgbClr val="204666"/>
                </a:solidFill>
                <a:latin typeface="Josefin Sans"/>
                <a:ea typeface="Josefin Sans"/>
                <a:cs typeface="Josefin Sans"/>
                <a:sym typeface="Josefin Sans"/>
              </a:rPr>
              <a:t> </a:t>
            </a:r>
            <a:endParaRPr lang="en-US" sz="1867" spc="112" dirty="0">
              <a:solidFill>
                <a:srgbClr val="204666"/>
              </a:solidFill>
              <a:latin typeface="Josefin Sans"/>
              <a:ea typeface="Josefin Sans"/>
              <a:cs typeface="Josefin Sans"/>
              <a:sym typeface="Josefi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647701"/>
            <a:ext cx="9521239" cy="673967"/>
          </a:xfrm>
          <a:prstGeom prst="rect">
            <a:avLst/>
          </a:prstGeom>
        </p:spPr>
        <p:txBody>
          <a:bodyPr lIns="0" tIns="0" rIns="0" bIns="0" rtlCol="0" anchor="t">
            <a:spAutoFit/>
          </a:bodyPr>
          <a:lstStyle/>
          <a:p>
            <a:pPr>
              <a:lnSpc>
                <a:spcPts val="5334"/>
              </a:lnSpc>
            </a:pPr>
            <a:r>
              <a:rPr lang="en-US" sz="4267" spc="85" dirty="0">
                <a:solidFill>
                  <a:srgbClr val="967A65"/>
                </a:solidFill>
                <a:latin typeface="Josefin Sans"/>
                <a:ea typeface="Josefin Sans"/>
                <a:cs typeface="Josefin Sans"/>
                <a:sym typeface="Josefin Sans"/>
              </a:rPr>
              <a:t>Why is Design Thinking helpful?</a:t>
            </a:r>
          </a:p>
        </p:txBody>
      </p:sp>
      <p:sp>
        <p:nvSpPr>
          <p:cNvPr id="9" name="TextBox 9"/>
          <p:cNvSpPr txBox="1"/>
          <p:nvPr/>
        </p:nvSpPr>
        <p:spPr>
          <a:xfrm>
            <a:off x="792659" y="1388146"/>
            <a:ext cx="10938555" cy="5130251"/>
          </a:xfrm>
          <a:prstGeom prst="rect">
            <a:avLst/>
          </a:prstGeom>
        </p:spPr>
        <p:txBody>
          <a:bodyPr wrap="square" lIns="0" tIns="0" rIns="0" bIns="0" rtlCol="0" anchor="t">
            <a:spAutoFit/>
          </a:bodyPr>
          <a:lstStyle/>
          <a:p>
            <a:pPr>
              <a:lnSpc>
                <a:spcPts val="3136"/>
              </a:lnSpc>
            </a:pPr>
            <a:r>
              <a:rPr lang="en-GB" sz="1600" spc="112" dirty="0">
                <a:solidFill>
                  <a:srgbClr val="204666"/>
                </a:solidFill>
                <a:latin typeface="Josefin Sans"/>
                <a:ea typeface="Josefin Sans"/>
                <a:cs typeface="Josefin Sans"/>
                <a:sym typeface="Josefin Sans"/>
              </a:rPr>
              <a:t>Design thinking is useful for several reasons:</a:t>
            </a:r>
          </a:p>
          <a:p>
            <a:pPr marL="285750" indent="-285750">
              <a:lnSpc>
                <a:spcPts val="3136"/>
              </a:lnSpc>
              <a:buFont typeface="Arial" panose="020B0604020202020204" pitchFamily="34" charset="0"/>
              <a:buChar char="•"/>
            </a:pPr>
            <a:r>
              <a:rPr lang="en-GB" sz="1600" spc="112" dirty="0">
                <a:solidFill>
                  <a:srgbClr val="204666"/>
                </a:solidFill>
                <a:latin typeface="Josefin Sans"/>
                <a:ea typeface="Josefin Sans"/>
                <a:cs typeface="Josefin Sans"/>
                <a:sym typeface="Josefin Sans"/>
              </a:rPr>
              <a:t>Creativity: It encourages students to think outside the box and come up with innovative solutions to problems.</a:t>
            </a:r>
          </a:p>
          <a:p>
            <a:pPr marL="285750" indent="-285750">
              <a:lnSpc>
                <a:spcPts val="3136"/>
              </a:lnSpc>
              <a:buFont typeface="Arial" panose="020B0604020202020204" pitchFamily="34" charset="0"/>
              <a:buChar char="•"/>
            </a:pPr>
            <a:r>
              <a:rPr lang="en-GB" sz="1600" spc="112" dirty="0">
                <a:solidFill>
                  <a:srgbClr val="204666"/>
                </a:solidFill>
                <a:latin typeface="Josefin Sans"/>
                <a:ea typeface="Josefin Sans"/>
                <a:cs typeface="Josefin Sans"/>
                <a:sym typeface="Josefin Sans"/>
              </a:rPr>
              <a:t>Collaboration: It promotes teamwork and communication, as students often work in groups to share ideas and feedback.</a:t>
            </a:r>
          </a:p>
          <a:p>
            <a:pPr marL="285750" indent="-285750">
              <a:lnSpc>
                <a:spcPts val="3136"/>
              </a:lnSpc>
              <a:buFont typeface="Arial" panose="020B0604020202020204" pitchFamily="34" charset="0"/>
              <a:buChar char="•"/>
            </a:pPr>
            <a:r>
              <a:rPr lang="en-GB" sz="1600" spc="112" dirty="0">
                <a:solidFill>
                  <a:srgbClr val="204666"/>
                </a:solidFill>
                <a:latin typeface="Josefin Sans"/>
                <a:ea typeface="Josefin Sans"/>
                <a:cs typeface="Josefin Sans"/>
                <a:sym typeface="Josefin Sans"/>
              </a:rPr>
              <a:t>Critical Thinking: Students learn to analyse problems, consider different perspectives, and evaluate solutions based on user needs.</a:t>
            </a:r>
          </a:p>
          <a:p>
            <a:pPr marL="285750" indent="-285750">
              <a:lnSpc>
                <a:spcPts val="3136"/>
              </a:lnSpc>
              <a:buFont typeface="Arial" panose="020B0604020202020204" pitchFamily="34" charset="0"/>
              <a:buChar char="•"/>
            </a:pPr>
            <a:r>
              <a:rPr lang="en-GB" sz="1600" spc="112" dirty="0">
                <a:solidFill>
                  <a:srgbClr val="204666"/>
                </a:solidFill>
                <a:latin typeface="Josefin Sans"/>
                <a:ea typeface="Josefin Sans"/>
                <a:cs typeface="Josefin Sans"/>
                <a:sym typeface="Josefin Sans"/>
              </a:rPr>
              <a:t>Hands-On Learning: The process involves creating prototypes and testing them, which makes learning interactive and engaging.</a:t>
            </a:r>
          </a:p>
          <a:p>
            <a:pPr marL="285750" indent="-285750">
              <a:lnSpc>
                <a:spcPts val="3136"/>
              </a:lnSpc>
              <a:buFont typeface="Arial" panose="020B0604020202020204" pitchFamily="34" charset="0"/>
              <a:buChar char="•"/>
            </a:pPr>
            <a:r>
              <a:rPr lang="en-GB" sz="1600" spc="112" dirty="0">
                <a:solidFill>
                  <a:srgbClr val="204666"/>
                </a:solidFill>
                <a:latin typeface="Josefin Sans"/>
                <a:ea typeface="Josefin Sans"/>
                <a:cs typeface="Josefin Sans"/>
                <a:sym typeface="Josefin Sans"/>
              </a:rPr>
              <a:t>Empathy: It helps students understand the importance of considering others' needs and experiences, fostering empathy and social awareness.</a:t>
            </a:r>
          </a:p>
          <a:p>
            <a:pPr marL="285750" indent="-285750">
              <a:lnSpc>
                <a:spcPts val="3136"/>
              </a:lnSpc>
              <a:buFont typeface="Arial" panose="020B0604020202020204" pitchFamily="34" charset="0"/>
              <a:buChar char="•"/>
            </a:pPr>
            <a:r>
              <a:rPr lang="en-GB" sz="1600" spc="112" dirty="0">
                <a:solidFill>
                  <a:srgbClr val="204666"/>
                </a:solidFill>
                <a:latin typeface="Josefin Sans"/>
                <a:ea typeface="Josefin Sans"/>
                <a:cs typeface="Josefin Sans"/>
                <a:sym typeface="Josefin Sans"/>
              </a:rPr>
              <a:t>Resilience: Students learn that failure is a part of the process, encouraging a growth mindset as they iterate and improve their ideas.</a:t>
            </a:r>
            <a:endParaRPr lang="en-US" sz="1600" spc="112" dirty="0">
              <a:solidFill>
                <a:srgbClr val="204666"/>
              </a:solidFill>
              <a:latin typeface="Josefin Sans"/>
              <a:ea typeface="Josefin Sans"/>
              <a:cs typeface="Josefin Sans"/>
              <a:sym typeface="Josefin Sans"/>
            </a:endParaRPr>
          </a:p>
        </p:txBody>
      </p:sp>
      <p:sp>
        <p:nvSpPr>
          <p:cNvPr id="19" name="AutoShape 19"/>
          <p:cNvSpPr/>
          <p:nvPr/>
        </p:nvSpPr>
        <p:spPr>
          <a:xfrm>
            <a:off x="-251151" y="-358367"/>
            <a:ext cx="446383" cy="7574733"/>
          </a:xfrm>
          <a:prstGeom prst="rect">
            <a:avLst/>
          </a:prstGeom>
          <a:solidFill>
            <a:srgbClr val="204666"/>
          </a:solidFill>
        </p:spPr>
        <p:txBody>
          <a:bodyPr/>
          <a:lstStyle/>
          <a:p>
            <a:endParaRPr lang="en-AU" sz="1200"/>
          </a:p>
        </p:txBody>
      </p:sp>
    </p:spTree>
    <p:extLst>
      <p:ext uri="{BB962C8B-B14F-4D97-AF65-F5344CB8AC3E}">
        <p14:creationId xmlns:p14="http://schemas.microsoft.com/office/powerpoint/2010/main" val="3789958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260DE-22FF-798D-4C24-2BE52C942E5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23AD4D5-1258-74FE-6FDA-7931EFB22951}"/>
              </a:ext>
            </a:extLst>
          </p:cNvPr>
          <p:cNvSpPr txBox="1"/>
          <p:nvPr/>
        </p:nvSpPr>
        <p:spPr>
          <a:xfrm>
            <a:off x="685800" y="647701"/>
            <a:ext cx="9521239" cy="673967"/>
          </a:xfrm>
          <a:prstGeom prst="rect">
            <a:avLst/>
          </a:prstGeom>
        </p:spPr>
        <p:txBody>
          <a:bodyPr lIns="0" tIns="0" rIns="0" bIns="0" rtlCol="0" anchor="t">
            <a:spAutoFit/>
          </a:bodyPr>
          <a:lstStyle/>
          <a:p>
            <a:pPr>
              <a:lnSpc>
                <a:spcPts val="5334"/>
              </a:lnSpc>
            </a:pPr>
            <a:r>
              <a:rPr lang="en-US" sz="4267" spc="85" dirty="0">
                <a:solidFill>
                  <a:srgbClr val="967A65"/>
                </a:solidFill>
                <a:latin typeface="Josefin Sans"/>
                <a:ea typeface="Josefin Sans"/>
                <a:cs typeface="Josefin Sans"/>
                <a:sym typeface="Josefin Sans"/>
              </a:rPr>
              <a:t>A problem to be solved</a:t>
            </a:r>
          </a:p>
        </p:txBody>
      </p:sp>
      <p:sp>
        <p:nvSpPr>
          <p:cNvPr id="3" name="Freeform 3">
            <a:extLst>
              <a:ext uri="{FF2B5EF4-FFF2-40B4-BE49-F238E27FC236}">
                <a16:creationId xmlns:a16="http://schemas.microsoft.com/office/drawing/2014/main" id="{7CADC95E-4E1B-57A1-3AF2-6B79A7C8504C}"/>
              </a:ext>
            </a:extLst>
          </p:cNvPr>
          <p:cNvSpPr/>
          <p:nvPr/>
        </p:nvSpPr>
        <p:spPr>
          <a:xfrm>
            <a:off x="685800" y="1926233"/>
            <a:ext cx="544937" cy="687022"/>
          </a:xfrm>
          <a:custGeom>
            <a:avLst/>
            <a:gdLst/>
            <a:ahLst/>
            <a:cxnLst/>
            <a:rect l="l" t="t" r="r" b="b"/>
            <a:pathLst>
              <a:path w="817406" h="1030533">
                <a:moveTo>
                  <a:pt x="0" y="0"/>
                </a:moveTo>
                <a:lnTo>
                  <a:pt x="817406" y="0"/>
                </a:lnTo>
                <a:lnTo>
                  <a:pt x="817406" y="1030534"/>
                </a:lnTo>
                <a:lnTo>
                  <a:pt x="0" y="1030534"/>
                </a:lnTo>
                <a:lnTo>
                  <a:pt x="0" y="0"/>
                </a:lnTo>
                <a:close/>
              </a:path>
            </a:pathLst>
          </a:custGeom>
          <a:blipFill>
            <a:blip r:embed="rId2">
              <a:extLst>
                <a:ext uri="{96DAC541-7B7A-43D3-8B79-37D633B846F1}">
                  <asvg:svgBlip xmlns:asvg="http://schemas.microsoft.com/office/drawing/2016/SVG/main" r:embed="rId3"/>
                </a:ext>
              </a:extLst>
            </a:blip>
            <a:stretch>
              <a:fillRect l="-287" r="-287"/>
            </a:stretch>
          </a:blipFill>
        </p:spPr>
        <p:txBody>
          <a:bodyPr/>
          <a:lstStyle/>
          <a:p>
            <a:endParaRPr lang="en-AU" sz="1200"/>
          </a:p>
        </p:txBody>
      </p:sp>
      <p:sp>
        <p:nvSpPr>
          <p:cNvPr id="4" name="Freeform 4">
            <a:extLst>
              <a:ext uri="{FF2B5EF4-FFF2-40B4-BE49-F238E27FC236}">
                <a16:creationId xmlns:a16="http://schemas.microsoft.com/office/drawing/2014/main" id="{024438D8-5719-0953-0830-5AD8D60A809C}"/>
              </a:ext>
            </a:extLst>
          </p:cNvPr>
          <p:cNvSpPr/>
          <p:nvPr/>
        </p:nvSpPr>
        <p:spPr>
          <a:xfrm>
            <a:off x="740555" y="4637395"/>
            <a:ext cx="544937" cy="687022"/>
          </a:xfrm>
          <a:custGeom>
            <a:avLst/>
            <a:gdLst/>
            <a:ahLst/>
            <a:cxnLst/>
            <a:rect l="l" t="t" r="r" b="b"/>
            <a:pathLst>
              <a:path w="817406" h="1030533">
                <a:moveTo>
                  <a:pt x="0" y="0"/>
                </a:moveTo>
                <a:lnTo>
                  <a:pt x="817406" y="0"/>
                </a:lnTo>
                <a:lnTo>
                  <a:pt x="817406" y="1030534"/>
                </a:lnTo>
                <a:lnTo>
                  <a:pt x="0" y="1030534"/>
                </a:lnTo>
                <a:lnTo>
                  <a:pt x="0" y="0"/>
                </a:lnTo>
                <a:close/>
              </a:path>
            </a:pathLst>
          </a:custGeom>
          <a:blipFill>
            <a:blip r:embed="rId2">
              <a:extLst>
                <a:ext uri="{96DAC541-7B7A-43D3-8B79-37D633B846F1}">
                  <asvg:svgBlip xmlns:asvg="http://schemas.microsoft.com/office/drawing/2016/SVG/main" r:embed="rId3"/>
                </a:ext>
              </a:extLst>
            </a:blip>
            <a:stretch>
              <a:fillRect l="-287" r="-287"/>
            </a:stretch>
          </a:blipFill>
        </p:spPr>
        <p:txBody>
          <a:bodyPr/>
          <a:lstStyle/>
          <a:p>
            <a:endParaRPr lang="en-AU" sz="1200"/>
          </a:p>
        </p:txBody>
      </p:sp>
      <p:sp>
        <p:nvSpPr>
          <p:cNvPr id="9" name="TextBox 9">
            <a:extLst>
              <a:ext uri="{FF2B5EF4-FFF2-40B4-BE49-F238E27FC236}">
                <a16:creationId xmlns:a16="http://schemas.microsoft.com/office/drawing/2014/main" id="{A144A955-3C19-4B79-6616-A6A95FD932EC}"/>
              </a:ext>
            </a:extLst>
          </p:cNvPr>
          <p:cNvSpPr txBox="1"/>
          <p:nvPr/>
        </p:nvSpPr>
        <p:spPr>
          <a:xfrm>
            <a:off x="1545694" y="1732391"/>
            <a:ext cx="8151326" cy="1560042"/>
          </a:xfrm>
          <a:prstGeom prst="rect">
            <a:avLst/>
          </a:prstGeom>
        </p:spPr>
        <p:txBody>
          <a:bodyPr wrap="square" lIns="0" tIns="0" rIns="0" bIns="0" rtlCol="0" anchor="t">
            <a:spAutoFit/>
          </a:bodyPr>
          <a:lstStyle/>
          <a:p>
            <a:pPr>
              <a:lnSpc>
                <a:spcPts val="3136"/>
              </a:lnSpc>
            </a:pPr>
            <a:r>
              <a:rPr lang="en-AU" sz="1800" dirty="0">
                <a:effectLst/>
                <a:latin typeface="Josefin Sans" pitchFamily="2" charset="0"/>
                <a:ea typeface="Times New Roman" panose="02020603050405020304" pitchFamily="18" charset="0"/>
                <a:cs typeface="Aptos" panose="020B0004020202020204" pitchFamily="34" charset="0"/>
              </a:rPr>
              <a:t>At the end of last term, Ms Smith had to move into a new STEM space, all of the resources and equipment have been put in the room but it is not at all ready for student and teacher use. How could we use design thinking to solve the problem? </a:t>
            </a:r>
            <a:endParaRPr lang="en-US" sz="1867" spc="112" dirty="0">
              <a:solidFill>
                <a:srgbClr val="204666"/>
              </a:solidFill>
              <a:latin typeface="Josefin Sans" pitchFamily="2" charset="0"/>
              <a:ea typeface="Josefin Sans"/>
              <a:cs typeface="Josefin Sans"/>
              <a:sym typeface="Josefin Sans"/>
            </a:endParaRPr>
          </a:p>
        </p:txBody>
      </p:sp>
      <p:sp>
        <p:nvSpPr>
          <p:cNvPr id="19" name="AutoShape 19">
            <a:extLst>
              <a:ext uri="{FF2B5EF4-FFF2-40B4-BE49-F238E27FC236}">
                <a16:creationId xmlns:a16="http://schemas.microsoft.com/office/drawing/2014/main" id="{E59E7BC0-3496-3375-4F9E-47894BBFEC77}"/>
              </a:ext>
            </a:extLst>
          </p:cNvPr>
          <p:cNvSpPr/>
          <p:nvPr/>
        </p:nvSpPr>
        <p:spPr>
          <a:xfrm>
            <a:off x="-251151" y="-358367"/>
            <a:ext cx="446383" cy="7574733"/>
          </a:xfrm>
          <a:prstGeom prst="rect">
            <a:avLst/>
          </a:prstGeom>
          <a:solidFill>
            <a:srgbClr val="204666"/>
          </a:solidFill>
        </p:spPr>
        <p:txBody>
          <a:bodyPr/>
          <a:lstStyle/>
          <a:p>
            <a:endParaRPr lang="en-AU" sz="1200"/>
          </a:p>
        </p:txBody>
      </p:sp>
      <p:sp>
        <p:nvSpPr>
          <p:cNvPr id="28" name="TextBox 9">
            <a:extLst>
              <a:ext uri="{FF2B5EF4-FFF2-40B4-BE49-F238E27FC236}">
                <a16:creationId xmlns:a16="http://schemas.microsoft.com/office/drawing/2014/main" id="{37B52F1A-E8BC-1931-BBA9-5DB510E9FC0E}"/>
              </a:ext>
            </a:extLst>
          </p:cNvPr>
          <p:cNvSpPr txBox="1"/>
          <p:nvPr/>
        </p:nvSpPr>
        <p:spPr>
          <a:xfrm>
            <a:off x="1545694" y="4399657"/>
            <a:ext cx="8151326" cy="1162498"/>
          </a:xfrm>
          <a:prstGeom prst="rect">
            <a:avLst/>
          </a:prstGeom>
        </p:spPr>
        <p:txBody>
          <a:bodyPr wrap="square" lIns="0" tIns="0" rIns="0" bIns="0" rtlCol="0" anchor="t">
            <a:spAutoFit/>
          </a:bodyPr>
          <a:lstStyle/>
          <a:p>
            <a:pPr>
              <a:lnSpc>
                <a:spcPts val="3136"/>
              </a:lnSpc>
            </a:pPr>
            <a:r>
              <a:rPr lang="en-AU" dirty="0">
                <a:effectLst/>
                <a:latin typeface="Josefin Sans" pitchFamily="2" charset="0"/>
                <a:ea typeface="Times New Roman" panose="02020603050405020304" pitchFamily="18" charset="0"/>
                <a:cs typeface="Aptos" panose="020B0004020202020204" pitchFamily="34" charset="0"/>
              </a:rPr>
              <a:t>How could we use design thinking to solve the problem?</a:t>
            </a:r>
          </a:p>
          <a:p>
            <a:pPr>
              <a:lnSpc>
                <a:spcPts val="3136"/>
              </a:lnSpc>
            </a:pPr>
            <a:r>
              <a:rPr lang="en-AU" spc="112" dirty="0">
                <a:latin typeface="Josefin Sans" pitchFamily="2" charset="0"/>
                <a:ea typeface="Josefin Sans"/>
                <a:cs typeface="Josefin Sans"/>
                <a:sym typeface="Josefin Sans"/>
              </a:rPr>
              <a:t>Use each of the design thinking elements to discuss how you would help…. </a:t>
            </a:r>
            <a:endParaRPr lang="en-US" spc="112" dirty="0">
              <a:latin typeface="Josefin Sans"/>
              <a:ea typeface="Josefin Sans"/>
              <a:cs typeface="Josefin Sans"/>
              <a:sym typeface="Josefin Sans"/>
            </a:endParaRPr>
          </a:p>
        </p:txBody>
      </p:sp>
      <p:sp>
        <p:nvSpPr>
          <p:cNvPr id="5" name="TextBox 4">
            <a:extLst>
              <a:ext uri="{FF2B5EF4-FFF2-40B4-BE49-F238E27FC236}">
                <a16:creationId xmlns:a16="http://schemas.microsoft.com/office/drawing/2014/main" id="{AB17B08C-F7CE-CE29-A18B-4655C7820676}"/>
              </a:ext>
            </a:extLst>
          </p:cNvPr>
          <p:cNvSpPr txBox="1"/>
          <p:nvPr/>
        </p:nvSpPr>
        <p:spPr>
          <a:xfrm>
            <a:off x="7818942" y="647701"/>
            <a:ext cx="3082677" cy="646331"/>
          </a:xfrm>
          <a:custGeom>
            <a:avLst/>
            <a:gdLst>
              <a:gd name="connsiteX0" fmla="*/ 0 w 3082677"/>
              <a:gd name="connsiteY0" fmla="*/ 0 h 646331"/>
              <a:gd name="connsiteX1" fmla="*/ 585709 w 3082677"/>
              <a:gd name="connsiteY1" fmla="*/ 0 h 646331"/>
              <a:gd name="connsiteX2" fmla="*/ 1233071 w 3082677"/>
              <a:gd name="connsiteY2" fmla="*/ 0 h 646331"/>
              <a:gd name="connsiteX3" fmla="*/ 1757126 w 3082677"/>
              <a:gd name="connsiteY3" fmla="*/ 0 h 646331"/>
              <a:gd name="connsiteX4" fmla="*/ 2373661 w 3082677"/>
              <a:gd name="connsiteY4" fmla="*/ 0 h 646331"/>
              <a:gd name="connsiteX5" fmla="*/ 3082677 w 3082677"/>
              <a:gd name="connsiteY5" fmla="*/ 0 h 646331"/>
              <a:gd name="connsiteX6" fmla="*/ 3082677 w 3082677"/>
              <a:gd name="connsiteY6" fmla="*/ 646331 h 646331"/>
              <a:gd name="connsiteX7" fmla="*/ 2496968 w 3082677"/>
              <a:gd name="connsiteY7" fmla="*/ 646331 h 646331"/>
              <a:gd name="connsiteX8" fmla="*/ 1880433 w 3082677"/>
              <a:gd name="connsiteY8" fmla="*/ 646331 h 646331"/>
              <a:gd name="connsiteX9" fmla="*/ 1325551 w 3082677"/>
              <a:gd name="connsiteY9" fmla="*/ 646331 h 646331"/>
              <a:gd name="connsiteX10" fmla="*/ 801496 w 3082677"/>
              <a:gd name="connsiteY10" fmla="*/ 646331 h 646331"/>
              <a:gd name="connsiteX11" fmla="*/ 0 w 3082677"/>
              <a:gd name="connsiteY11" fmla="*/ 646331 h 646331"/>
              <a:gd name="connsiteX12" fmla="*/ 0 w 3082677"/>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2677" h="646331" extrusionOk="0">
                <a:moveTo>
                  <a:pt x="0" y="0"/>
                </a:moveTo>
                <a:cubicBezTo>
                  <a:pt x="165189" y="11441"/>
                  <a:pt x="447159" y="19806"/>
                  <a:pt x="585709" y="0"/>
                </a:cubicBezTo>
                <a:cubicBezTo>
                  <a:pt x="724259" y="-19806"/>
                  <a:pt x="1084682" y="5079"/>
                  <a:pt x="1233071" y="0"/>
                </a:cubicBezTo>
                <a:cubicBezTo>
                  <a:pt x="1381460" y="-5079"/>
                  <a:pt x="1647481" y="-5855"/>
                  <a:pt x="1757126" y="0"/>
                </a:cubicBezTo>
                <a:cubicBezTo>
                  <a:pt x="1866771" y="5855"/>
                  <a:pt x="2126737" y="-21105"/>
                  <a:pt x="2373661" y="0"/>
                </a:cubicBezTo>
                <a:cubicBezTo>
                  <a:pt x="2620586" y="21105"/>
                  <a:pt x="2872941" y="27358"/>
                  <a:pt x="3082677" y="0"/>
                </a:cubicBezTo>
                <a:cubicBezTo>
                  <a:pt x="3058930" y="166190"/>
                  <a:pt x="3091463" y="341380"/>
                  <a:pt x="3082677" y="646331"/>
                </a:cubicBezTo>
                <a:cubicBezTo>
                  <a:pt x="2817427" y="622708"/>
                  <a:pt x="2708152" y="659010"/>
                  <a:pt x="2496968" y="646331"/>
                </a:cubicBezTo>
                <a:cubicBezTo>
                  <a:pt x="2285784" y="633652"/>
                  <a:pt x="2153143" y="619838"/>
                  <a:pt x="1880433" y="646331"/>
                </a:cubicBezTo>
                <a:cubicBezTo>
                  <a:pt x="1607723" y="672824"/>
                  <a:pt x="1582842" y="642532"/>
                  <a:pt x="1325551" y="646331"/>
                </a:cubicBezTo>
                <a:cubicBezTo>
                  <a:pt x="1068260" y="650130"/>
                  <a:pt x="1043066" y="666365"/>
                  <a:pt x="801496" y="646331"/>
                </a:cubicBezTo>
                <a:cubicBezTo>
                  <a:pt x="559926" y="626297"/>
                  <a:pt x="168340" y="636434"/>
                  <a:pt x="0" y="646331"/>
                </a:cubicBezTo>
                <a:cubicBezTo>
                  <a:pt x="18126" y="425342"/>
                  <a:pt x="19437" y="302883"/>
                  <a:pt x="0" y="0"/>
                </a:cubicBezTo>
                <a:close/>
              </a:path>
            </a:pathLst>
          </a:custGeom>
          <a:noFill/>
          <a:ln w="57150">
            <a:solidFill>
              <a:schemeClr val="accent1"/>
            </a:solidFill>
            <a:extLst>
              <a:ext uri="{C807C97D-BFC1-408E-A445-0C87EB9F89A2}">
                <ask:lineSketchStyleProps xmlns:ask="http://schemas.microsoft.com/office/drawing/2018/sketchyshapes" sd="1753763151">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AU" b="1" dirty="0">
                <a:latin typeface="Josefin Sans" pitchFamily="2" charset="0"/>
              </a:rPr>
              <a:t>CHANGE PROBLEM TO SUIT CONTEXT</a:t>
            </a:r>
          </a:p>
        </p:txBody>
      </p:sp>
    </p:spTree>
    <p:extLst>
      <p:ext uri="{BB962C8B-B14F-4D97-AF65-F5344CB8AC3E}">
        <p14:creationId xmlns:p14="http://schemas.microsoft.com/office/powerpoint/2010/main" val="3480795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34970</TotalTime>
  <Words>1896</Words>
  <Application>Microsoft Office PowerPoint</Application>
  <PresentationFormat>Widescreen</PresentationFormat>
  <Paragraphs>285</Paragraphs>
  <Slides>62</Slides>
  <Notes>10</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Now</vt:lpstr>
      <vt:lpstr>Aptos</vt:lpstr>
      <vt:lpstr>Aptos Display</vt:lpstr>
      <vt:lpstr>Arial</vt:lpstr>
      <vt:lpstr>Century Gothic</vt:lpstr>
      <vt:lpstr>Josefin Sans</vt:lpstr>
      <vt:lpstr>Josefin Sans 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Abbey MacPherson</dc:creator>
  <cp:lastModifiedBy>Abbey Macpherson</cp:lastModifiedBy>
  <cp:revision>4</cp:revision>
  <dcterms:created xsi:type="dcterms:W3CDTF">2024-10-22T12:06:25Z</dcterms:created>
  <dcterms:modified xsi:type="dcterms:W3CDTF">2025-02-26T21:58:27Z</dcterms:modified>
</cp:coreProperties>
</file>