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65" r:id="rId3"/>
    <p:sldId id="301" r:id="rId4"/>
    <p:sldId id="286" r:id="rId5"/>
    <p:sldId id="258" r:id="rId6"/>
    <p:sldId id="280" r:id="rId7"/>
    <p:sldId id="262" r:id="rId8"/>
    <p:sldId id="281" r:id="rId9"/>
    <p:sldId id="324" r:id="rId10"/>
    <p:sldId id="325" r:id="rId11"/>
    <p:sldId id="271" r:id="rId12"/>
    <p:sldId id="293" r:id="rId13"/>
    <p:sldId id="275" r:id="rId14"/>
    <p:sldId id="326" r:id="rId15"/>
    <p:sldId id="351" r:id="rId16"/>
    <p:sldId id="302" r:id="rId17"/>
    <p:sldId id="284" r:id="rId18"/>
    <p:sldId id="287" r:id="rId19"/>
    <p:sldId id="289" r:id="rId20"/>
    <p:sldId id="290" r:id="rId21"/>
    <p:sldId id="291" r:id="rId22"/>
    <p:sldId id="292" r:id="rId23"/>
    <p:sldId id="348" r:id="rId24"/>
    <p:sldId id="349" r:id="rId25"/>
    <p:sldId id="350" r:id="rId26"/>
    <p:sldId id="356" r:id="rId27"/>
    <p:sldId id="357" r:id="rId28"/>
    <p:sldId id="358" r:id="rId29"/>
    <p:sldId id="359" r:id="rId30"/>
    <p:sldId id="332" r:id="rId31"/>
    <p:sldId id="331" r:id="rId32"/>
    <p:sldId id="352" r:id="rId33"/>
    <p:sldId id="361" r:id="rId34"/>
    <p:sldId id="362" r:id="rId35"/>
    <p:sldId id="363" r:id="rId36"/>
    <p:sldId id="364" r:id="rId37"/>
    <p:sldId id="367" r:id="rId38"/>
    <p:sldId id="366" r:id="rId39"/>
    <p:sldId id="360" r:id="rId40"/>
    <p:sldId id="311" r:id="rId41"/>
    <p:sldId id="335" r:id="rId42"/>
    <p:sldId id="338" r:id="rId43"/>
    <p:sldId id="283" r:id="rId44"/>
    <p:sldId id="300" r:id="rId45"/>
    <p:sldId id="339" r:id="rId46"/>
    <p:sldId id="340" r:id="rId47"/>
    <p:sldId id="341" r:id="rId48"/>
    <p:sldId id="353" r:id="rId49"/>
    <p:sldId id="303" r:id="rId50"/>
    <p:sldId id="304" r:id="rId51"/>
    <p:sldId id="295" r:id="rId52"/>
    <p:sldId id="294" r:id="rId53"/>
    <p:sldId id="308" r:id="rId54"/>
    <p:sldId id="285" r:id="rId55"/>
    <p:sldId id="309" r:id="rId56"/>
    <p:sldId id="342" r:id="rId57"/>
    <p:sldId id="310" r:id="rId58"/>
    <p:sldId id="354" r:id="rId59"/>
    <p:sldId id="313" r:id="rId60"/>
    <p:sldId id="314" r:id="rId61"/>
    <p:sldId id="315" r:id="rId62"/>
    <p:sldId id="344" r:id="rId63"/>
    <p:sldId id="355" r:id="rId64"/>
    <p:sldId id="346" r:id="rId65"/>
    <p:sldId id="319" r:id="rId66"/>
    <p:sldId id="31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A8A15-EA19-49C1-978E-141EDBE5ABE3}" v="102" dt="2025-05-06T11:17:14.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90" d="100"/>
          <a:sy n="90" d="100"/>
        </p:scale>
        <p:origin x="141"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ey MacPherson" userId="6daf81af-d192-40ae-9f9a-47f4f894a3d5" providerId="ADAL" clId="{5EDA8A15-EA19-49C1-978E-141EDBE5ABE3}"/>
    <pc:docChg chg="undo custSel addSld delSld modSld sldOrd">
      <pc:chgData name="Abbey MacPherson" userId="6daf81af-d192-40ae-9f9a-47f4f894a3d5" providerId="ADAL" clId="{5EDA8A15-EA19-49C1-978E-141EDBE5ABE3}" dt="2025-05-06T11:50:15.117" v="1768" actId="113"/>
      <pc:docMkLst>
        <pc:docMk/>
      </pc:docMkLst>
      <pc:sldChg chg="addSp delSp modSp mod setBg">
        <pc:chgData name="Abbey MacPherson" userId="6daf81af-d192-40ae-9f9a-47f4f894a3d5" providerId="ADAL" clId="{5EDA8A15-EA19-49C1-978E-141EDBE5ABE3}" dt="2025-05-05T07:16:06.112" v="757" actId="1582"/>
        <pc:sldMkLst>
          <pc:docMk/>
          <pc:sldMk cId="0" sldId="257"/>
        </pc:sldMkLst>
        <pc:spChg chg="del">
          <ac:chgData name="Abbey MacPherson" userId="6daf81af-d192-40ae-9f9a-47f4f894a3d5" providerId="ADAL" clId="{5EDA8A15-EA19-49C1-978E-141EDBE5ABE3}" dt="2025-05-05T07:11:04.230" v="740" actId="478"/>
          <ac:spMkLst>
            <pc:docMk/>
            <pc:sldMk cId="0" sldId="257"/>
            <ac:spMk id="2" creationId="{00000000-0000-0000-0000-000000000000}"/>
          </ac:spMkLst>
        </pc:spChg>
        <pc:spChg chg="del mod">
          <ac:chgData name="Abbey MacPherson" userId="6daf81af-d192-40ae-9f9a-47f4f894a3d5" providerId="ADAL" clId="{5EDA8A15-EA19-49C1-978E-141EDBE5ABE3}" dt="2025-05-05T07:14:41.819" v="752" actId="478"/>
          <ac:spMkLst>
            <pc:docMk/>
            <pc:sldMk cId="0" sldId="257"/>
            <ac:spMk id="5" creationId="{00000000-0000-0000-0000-000000000000}"/>
          </ac:spMkLst>
        </pc:spChg>
        <pc:spChg chg="mod ord">
          <ac:chgData name="Abbey MacPherson" userId="6daf81af-d192-40ae-9f9a-47f4f894a3d5" providerId="ADAL" clId="{5EDA8A15-EA19-49C1-978E-141EDBE5ABE3}" dt="2025-05-05T07:14:47.987" v="753" actId="1076"/>
          <ac:spMkLst>
            <pc:docMk/>
            <pc:sldMk cId="0" sldId="257"/>
            <ac:spMk id="7" creationId="{00000000-0000-0000-0000-000000000000}"/>
          </ac:spMkLst>
        </pc:spChg>
        <pc:spChg chg="add mod">
          <ac:chgData name="Abbey MacPherson" userId="6daf81af-d192-40ae-9f9a-47f4f894a3d5" providerId="ADAL" clId="{5EDA8A15-EA19-49C1-978E-141EDBE5ABE3}" dt="2025-05-05T07:11:54.329" v="742" actId="931"/>
          <ac:spMkLst>
            <pc:docMk/>
            <pc:sldMk cId="0" sldId="257"/>
            <ac:spMk id="11" creationId="{49BBB68B-C830-9EFD-D7F3-C9B3D8131C69}"/>
          </ac:spMkLst>
        </pc:spChg>
        <pc:picChg chg="add mod">
          <ac:chgData name="Abbey MacPherson" userId="6daf81af-d192-40ae-9f9a-47f4f894a3d5" providerId="ADAL" clId="{5EDA8A15-EA19-49C1-978E-141EDBE5ABE3}" dt="2025-05-05T07:11:52.438" v="741" actId="931"/>
          <ac:picMkLst>
            <pc:docMk/>
            <pc:sldMk cId="0" sldId="257"/>
            <ac:picMk id="10" creationId="{5294DC4B-03BC-556D-302F-0C31F644C7BB}"/>
          </ac:picMkLst>
        </pc:picChg>
        <pc:picChg chg="add mod">
          <ac:chgData name="Abbey MacPherson" userId="6daf81af-d192-40ae-9f9a-47f4f894a3d5" providerId="ADAL" clId="{5EDA8A15-EA19-49C1-978E-141EDBE5ABE3}" dt="2025-05-05T07:16:06.112" v="757" actId="1582"/>
          <ac:picMkLst>
            <pc:docMk/>
            <pc:sldMk cId="0" sldId="257"/>
            <ac:picMk id="13" creationId="{1187F5A7-67A8-652F-803E-6E876DE050B0}"/>
          </ac:picMkLst>
        </pc:picChg>
      </pc:sldChg>
      <pc:sldChg chg="modSp mod">
        <pc:chgData name="Abbey MacPherson" userId="6daf81af-d192-40ae-9f9a-47f4f894a3d5" providerId="ADAL" clId="{5EDA8A15-EA19-49C1-978E-141EDBE5ABE3}" dt="2025-05-05T07:30:27.127" v="1085" actId="20577"/>
        <pc:sldMkLst>
          <pc:docMk/>
          <pc:sldMk cId="0" sldId="258"/>
        </pc:sldMkLst>
        <pc:spChg chg="mod">
          <ac:chgData name="Abbey MacPherson" userId="6daf81af-d192-40ae-9f9a-47f4f894a3d5" providerId="ADAL" clId="{5EDA8A15-EA19-49C1-978E-141EDBE5ABE3}" dt="2025-05-05T07:30:27.127" v="1085" actId="20577"/>
          <ac:spMkLst>
            <pc:docMk/>
            <pc:sldMk cId="0" sldId="258"/>
            <ac:spMk id="9" creationId="{00000000-0000-0000-0000-000000000000}"/>
          </ac:spMkLst>
        </pc:spChg>
      </pc:sldChg>
      <pc:sldChg chg="addSp delSp modSp mod">
        <pc:chgData name="Abbey MacPherson" userId="6daf81af-d192-40ae-9f9a-47f4f894a3d5" providerId="ADAL" clId="{5EDA8A15-EA19-49C1-978E-141EDBE5ABE3}" dt="2025-05-05T07:17:09.463" v="766" actId="1076"/>
        <pc:sldMkLst>
          <pc:docMk/>
          <pc:sldMk cId="0" sldId="262"/>
        </pc:sldMkLst>
        <pc:spChg chg="del">
          <ac:chgData name="Abbey MacPherson" userId="6daf81af-d192-40ae-9f9a-47f4f894a3d5" providerId="ADAL" clId="{5EDA8A15-EA19-49C1-978E-141EDBE5ABE3}" dt="2025-05-05T07:16:56.160" v="761" actId="478"/>
          <ac:spMkLst>
            <pc:docMk/>
            <pc:sldMk cId="0" sldId="262"/>
            <ac:spMk id="3" creationId="{00000000-0000-0000-0000-000000000000}"/>
          </ac:spMkLst>
        </pc:spChg>
        <pc:spChg chg="del">
          <ac:chgData name="Abbey MacPherson" userId="6daf81af-d192-40ae-9f9a-47f4f894a3d5" providerId="ADAL" clId="{5EDA8A15-EA19-49C1-978E-141EDBE5ABE3}" dt="2025-05-05T07:17:03.313" v="764" actId="478"/>
          <ac:spMkLst>
            <pc:docMk/>
            <pc:sldMk cId="0" sldId="262"/>
            <ac:spMk id="4" creationId="{00000000-0000-0000-0000-000000000000}"/>
          </ac:spMkLst>
        </pc:spChg>
        <pc:picChg chg="add mod">
          <ac:chgData name="Abbey MacPherson" userId="6daf81af-d192-40ae-9f9a-47f4f894a3d5" providerId="ADAL" clId="{5EDA8A15-EA19-49C1-978E-141EDBE5ABE3}" dt="2025-05-05T07:17:01.305" v="763" actId="1076"/>
          <ac:picMkLst>
            <pc:docMk/>
            <pc:sldMk cId="0" sldId="262"/>
            <ac:picMk id="5" creationId="{1EE5FBCF-77E9-5327-379B-538D9B780849}"/>
          </ac:picMkLst>
        </pc:picChg>
        <pc:picChg chg="add mod">
          <ac:chgData name="Abbey MacPherson" userId="6daf81af-d192-40ae-9f9a-47f4f894a3d5" providerId="ADAL" clId="{5EDA8A15-EA19-49C1-978E-141EDBE5ABE3}" dt="2025-05-05T07:17:09.463" v="766" actId="1076"/>
          <ac:picMkLst>
            <pc:docMk/>
            <pc:sldMk cId="0" sldId="262"/>
            <ac:picMk id="6" creationId="{F10E6DEF-C814-F340-4ACC-60848B3B57E9}"/>
          </ac:picMkLst>
        </pc:picChg>
      </pc:sldChg>
      <pc:sldChg chg="addSp delSp modSp mod setBg">
        <pc:chgData name="Abbey MacPherson" userId="6daf81af-d192-40ae-9f9a-47f4f894a3d5" providerId="ADAL" clId="{5EDA8A15-EA19-49C1-978E-141EDBE5ABE3}" dt="2025-05-05T07:20:24.384" v="841"/>
        <pc:sldMkLst>
          <pc:docMk/>
          <pc:sldMk cId="0" sldId="265"/>
        </pc:sldMkLst>
        <pc:spChg chg="del">
          <ac:chgData name="Abbey MacPherson" userId="6daf81af-d192-40ae-9f9a-47f4f894a3d5" providerId="ADAL" clId="{5EDA8A15-EA19-49C1-978E-141EDBE5ABE3}" dt="2025-05-05T07:18:28.100" v="783" actId="478"/>
          <ac:spMkLst>
            <pc:docMk/>
            <pc:sldMk cId="0" sldId="265"/>
            <ac:spMk id="2" creationId="{00000000-0000-0000-0000-000000000000}"/>
          </ac:spMkLst>
        </pc:spChg>
        <pc:spChg chg="del">
          <ac:chgData name="Abbey MacPherson" userId="6daf81af-d192-40ae-9f9a-47f4f894a3d5" providerId="ADAL" clId="{5EDA8A15-EA19-49C1-978E-141EDBE5ABE3}" dt="2025-05-05T07:16:37.908" v="758" actId="478"/>
          <ac:spMkLst>
            <pc:docMk/>
            <pc:sldMk cId="0" sldId="265"/>
            <ac:spMk id="8" creationId="{9FF8724A-1C9E-018F-58F6-31D487E2AE90}"/>
          </ac:spMkLst>
        </pc:spChg>
        <pc:picChg chg="add mod">
          <ac:chgData name="Abbey MacPherson" userId="6daf81af-d192-40ae-9f9a-47f4f894a3d5" providerId="ADAL" clId="{5EDA8A15-EA19-49C1-978E-141EDBE5ABE3}" dt="2025-05-05T07:16:44.308" v="760" actId="1076"/>
          <ac:picMkLst>
            <pc:docMk/>
            <pc:sldMk cId="0" sldId="265"/>
            <ac:picMk id="9" creationId="{EF5DA8C8-0CA0-E390-7CCE-45E508701E13}"/>
          </ac:picMkLst>
        </pc:picChg>
      </pc:sldChg>
      <pc:sldChg chg="addSp delSp modSp mod">
        <pc:chgData name="Abbey MacPherson" userId="6daf81af-d192-40ae-9f9a-47f4f894a3d5" providerId="ADAL" clId="{5EDA8A15-EA19-49C1-978E-141EDBE5ABE3}" dt="2025-05-06T10:36:06.797" v="1249" actId="1076"/>
        <pc:sldMkLst>
          <pc:docMk/>
          <pc:sldMk cId="0" sldId="271"/>
        </pc:sldMkLst>
        <pc:grpChg chg="mod">
          <ac:chgData name="Abbey MacPherson" userId="6daf81af-d192-40ae-9f9a-47f4f894a3d5" providerId="ADAL" clId="{5EDA8A15-EA19-49C1-978E-141EDBE5ABE3}" dt="2025-05-06T10:35:48.626" v="1246" actId="1076"/>
          <ac:grpSpMkLst>
            <pc:docMk/>
            <pc:sldMk cId="0" sldId="271"/>
            <ac:grpSpMk id="22" creationId="{605955FD-A197-8071-F966-000466A1D34B}"/>
          </ac:grpSpMkLst>
        </pc:grpChg>
        <pc:picChg chg="add mod">
          <ac:chgData name="Abbey MacPherson" userId="6daf81af-d192-40ae-9f9a-47f4f894a3d5" providerId="ADAL" clId="{5EDA8A15-EA19-49C1-978E-141EDBE5ABE3}" dt="2025-05-06T10:36:06.797" v="1249" actId="1076"/>
          <ac:picMkLst>
            <pc:docMk/>
            <pc:sldMk cId="0" sldId="271"/>
            <ac:picMk id="3" creationId="{28607AF3-1C67-B511-A956-14C1B27AF731}"/>
          </ac:picMkLst>
        </pc:picChg>
        <pc:picChg chg="del">
          <ac:chgData name="Abbey MacPherson" userId="6daf81af-d192-40ae-9f9a-47f4f894a3d5" providerId="ADAL" clId="{5EDA8A15-EA19-49C1-978E-141EDBE5ABE3}" dt="2025-05-06T10:35:32.501" v="1242" actId="478"/>
          <ac:picMkLst>
            <pc:docMk/>
            <pc:sldMk cId="0" sldId="271"/>
            <ac:picMk id="21" creationId="{C264A3CA-6FAC-A898-F5CE-CA9498799E79}"/>
          </ac:picMkLst>
        </pc:picChg>
      </pc:sldChg>
      <pc:sldChg chg="addSp delSp modSp del mod">
        <pc:chgData name="Abbey MacPherson" userId="6daf81af-d192-40ae-9f9a-47f4f894a3d5" providerId="ADAL" clId="{5EDA8A15-EA19-49C1-978E-141EDBE5ABE3}" dt="2025-05-05T07:21:13.608" v="847" actId="47"/>
        <pc:sldMkLst>
          <pc:docMk/>
          <pc:sldMk cId="1538373551" sldId="282"/>
        </pc:sldMkLst>
        <pc:spChg chg="mod">
          <ac:chgData name="Abbey MacPherson" userId="6daf81af-d192-40ae-9f9a-47f4f894a3d5" providerId="ADAL" clId="{5EDA8A15-EA19-49C1-978E-141EDBE5ABE3}" dt="2025-05-05T07:17:57.207" v="778" actId="1076"/>
          <ac:spMkLst>
            <pc:docMk/>
            <pc:sldMk cId="1538373551" sldId="282"/>
            <ac:spMk id="4" creationId="{00000000-0000-0000-0000-000000000000}"/>
          </ac:spMkLst>
        </pc:spChg>
        <pc:spChg chg="del">
          <ac:chgData name="Abbey MacPherson" userId="6daf81af-d192-40ae-9f9a-47f4f894a3d5" providerId="ADAL" clId="{5EDA8A15-EA19-49C1-978E-141EDBE5ABE3}" dt="2025-05-05T07:17:44.159" v="773" actId="478"/>
          <ac:spMkLst>
            <pc:docMk/>
            <pc:sldMk cId="1538373551" sldId="282"/>
            <ac:spMk id="8" creationId="{9FF8724A-1C9E-018F-58F6-31D487E2AE90}"/>
          </ac:spMkLst>
        </pc:spChg>
        <pc:grpChg chg="mod">
          <ac:chgData name="Abbey MacPherson" userId="6daf81af-d192-40ae-9f9a-47f4f894a3d5" providerId="ADAL" clId="{5EDA8A15-EA19-49C1-978E-141EDBE5ABE3}" dt="2025-05-05T07:18:03.284" v="781" actId="1076"/>
          <ac:grpSpMkLst>
            <pc:docMk/>
            <pc:sldMk cId="1538373551" sldId="282"/>
            <ac:grpSpMk id="3" creationId="{00000000-0000-0000-0000-000000000000}"/>
          </ac:grpSpMkLst>
        </pc:grpChg>
        <pc:picChg chg="add mod">
          <ac:chgData name="Abbey MacPherson" userId="6daf81af-d192-40ae-9f9a-47f4f894a3d5" providerId="ADAL" clId="{5EDA8A15-EA19-49C1-978E-141EDBE5ABE3}" dt="2025-05-05T07:17:44.347" v="774"/>
          <ac:picMkLst>
            <pc:docMk/>
            <pc:sldMk cId="1538373551" sldId="282"/>
            <ac:picMk id="9" creationId="{43461D8D-CDB2-6BE8-711E-2A99942D32CB}"/>
          </ac:picMkLst>
        </pc:picChg>
        <pc:picChg chg="add mod">
          <ac:chgData name="Abbey MacPherson" userId="6daf81af-d192-40ae-9f9a-47f4f894a3d5" providerId="ADAL" clId="{5EDA8A15-EA19-49C1-978E-141EDBE5ABE3}" dt="2025-05-05T07:18:12.192" v="782" actId="1076"/>
          <ac:picMkLst>
            <pc:docMk/>
            <pc:sldMk cId="1538373551" sldId="282"/>
            <ac:picMk id="10" creationId="{6E8DEFFD-D6E8-68F0-17FD-122E69B62F5C}"/>
          </ac:picMkLst>
        </pc:picChg>
      </pc:sldChg>
      <pc:sldChg chg="addSp delSp modSp mod">
        <pc:chgData name="Abbey MacPherson" userId="6daf81af-d192-40ae-9f9a-47f4f894a3d5" providerId="ADAL" clId="{5EDA8A15-EA19-49C1-978E-141EDBE5ABE3}" dt="2025-05-05T07:24:11.131" v="902" actId="1076"/>
        <pc:sldMkLst>
          <pc:docMk/>
          <pc:sldMk cId="0" sldId="284"/>
        </pc:sldMkLst>
        <pc:spChg chg="add del">
          <ac:chgData name="Abbey MacPherson" userId="6daf81af-d192-40ae-9f9a-47f4f894a3d5" providerId="ADAL" clId="{5EDA8A15-EA19-49C1-978E-141EDBE5ABE3}" dt="2025-05-05T07:23:52.373" v="897" actId="478"/>
          <ac:spMkLst>
            <pc:docMk/>
            <pc:sldMk cId="0" sldId="284"/>
            <ac:spMk id="2" creationId="{00000000-0000-0000-0000-000000000000}"/>
          </ac:spMkLst>
        </pc:spChg>
        <pc:spChg chg="add del mod">
          <ac:chgData name="Abbey MacPherson" userId="6daf81af-d192-40ae-9f9a-47f4f894a3d5" providerId="ADAL" clId="{5EDA8A15-EA19-49C1-978E-141EDBE5ABE3}" dt="2025-05-05T07:24:02.276" v="899" actId="478"/>
          <ac:spMkLst>
            <pc:docMk/>
            <pc:sldMk cId="0" sldId="284"/>
            <ac:spMk id="8" creationId="{B25DE41E-174E-C138-9BD0-D54EF59E320F}"/>
          </ac:spMkLst>
        </pc:spChg>
        <pc:picChg chg="add mod">
          <ac:chgData name="Abbey MacPherson" userId="6daf81af-d192-40ae-9f9a-47f4f894a3d5" providerId="ADAL" clId="{5EDA8A15-EA19-49C1-978E-141EDBE5ABE3}" dt="2025-05-05T07:24:11.131" v="902" actId="1076"/>
          <ac:picMkLst>
            <pc:docMk/>
            <pc:sldMk cId="0" sldId="284"/>
            <ac:picMk id="4" creationId="{7EE0F618-694C-39F6-3339-501E72AD7794}"/>
          </ac:picMkLst>
        </pc:picChg>
        <pc:picChg chg="del">
          <ac:chgData name="Abbey MacPherson" userId="6daf81af-d192-40ae-9f9a-47f4f894a3d5" providerId="ADAL" clId="{5EDA8A15-EA19-49C1-978E-141EDBE5ABE3}" dt="2025-05-05T07:23:24.324" v="891" actId="478"/>
          <ac:picMkLst>
            <pc:docMk/>
            <pc:sldMk cId="0" sldId="284"/>
            <ac:picMk id="14" creationId="{FA9D83ED-A4F6-0370-FE38-2C8BC848A8E3}"/>
          </ac:picMkLst>
        </pc:picChg>
      </pc:sldChg>
      <pc:sldChg chg="addSp delSp modSp mod delAnim modAnim">
        <pc:chgData name="Abbey MacPherson" userId="6daf81af-d192-40ae-9f9a-47f4f894a3d5" providerId="ADAL" clId="{5EDA8A15-EA19-49C1-978E-141EDBE5ABE3}" dt="2025-05-06T11:06:02.038" v="1541" actId="14100"/>
        <pc:sldMkLst>
          <pc:docMk/>
          <pc:sldMk cId="0" sldId="285"/>
        </pc:sldMkLst>
        <pc:spChg chg="mod">
          <ac:chgData name="Abbey MacPherson" userId="6daf81af-d192-40ae-9f9a-47f4f894a3d5" providerId="ADAL" clId="{5EDA8A15-EA19-49C1-978E-141EDBE5ABE3}" dt="2025-05-06T11:05:25.143" v="1511" actId="1076"/>
          <ac:spMkLst>
            <pc:docMk/>
            <pc:sldMk cId="0" sldId="285"/>
            <ac:spMk id="2" creationId="{00000000-0000-0000-0000-000000000000}"/>
          </ac:spMkLst>
        </pc:spChg>
        <pc:spChg chg="del">
          <ac:chgData name="Abbey MacPherson" userId="6daf81af-d192-40ae-9f9a-47f4f894a3d5" providerId="ADAL" clId="{5EDA8A15-EA19-49C1-978E-141EDBE5ABE3}" dt="2025-05-05T07:27:58.506" v="986" actId="478"/>
          <ac:spMkLst>
            <pc:docMk/>
            <pc:sldMk cId="0" sldId="285"/>
            <ac:spMk id="3" creationId="{00000000-0000-0000-0000-000000000000}"/>
          </ac:spMkLst>
        </pc:spChg>
        <pc:spChg chg="mod">
          <ac:chgData name="Abbey MacPherson" userId="6daf81af-d192-40ae-9f9a-47f4f894a3d5" providerId="ADAL" clId="{5EDA8A15-EA19-49C1-978E-141EDBE5ABE3}" dt="2025-05-06T11:06:02.038" v="1541" actId="14100"/>
          <ac:spMkLst>
            <pc:docMk/>
            <pc:sldMk cId="0" sldId="285"/>
            <ac:spMk id="7" creationId="{00000000-0000-0000-0000-000000000000}"/>
          </ac:spMkLst>
        </pc:spChg>
        <pc:spChg chg="del mod">
          <ac:chgData name="Abbey MacPherson" userId="6daf81af-d192-40ae-9f9a-47f4f894a3d5" providerId="ADAL" clId="{5EDA8A15-EA19-49C1-978E-141EDBE5ABE3}" dt="2025-05-06T11:04:59.928" v="1507" actId="478"/>
          <ac:spMkLst>
            <pc:docMk/>
            <pc:sldMk cId="0" sldId="285"/>
            <ac:spMk id="9" creationId="{00000000-0000-0000-0000-000000000000}"/>
          </ac:spMkLst>
        </pc:spChg>
        <pc:spChg chg="add del mod">
          <ac:chgData name="Abbey MacPherson" userId="6daf81af-d192-40ae-9f9a-47f4f894a3d5" providerId="ADAL" clId="{5EDA8A15-EA19-49C1-978E-141EDBE5ABE3}" dt="2025-05-05T07:27:56.323" v="985" actId="478"/>
          <ac:spMkLst>
            <pc:docMk/>
            <pc:sldMk cId="0" sldId="285"/>
            <ac:spMk id="13" creationId="{D223A71B-A143-CDF9-1867-57D4C3CB36EE}"/>
          </ac:spMkLst>
        </pc:spChg>
        <pc:grpChg chg="mod">
          <ac:chgData name="Abbey MacPherson" userId="6daf81af-d192-40ae-9f9a-47f4f894a3d5" providerId="ADAL" clId="{5EDA8A15-EA19-49C1-978E-141EDBE5ABE3}" dt="2025-05-06T11:05:37.513" v="1515" actId="1076"/>
          <ac:grpSpMkLst>
            <pc:docMk/>
            <pc:sldMk cId="0" sldId="285"/>
            <ac:grpSpMk id="5" creationId="{00000000-0000-0000-0000-000000000000}"/>
          </ac:grpSpMkLst>
        </pc:grpChg>
        <pc:picChg chg="del">
          <ac:chgData name="Abbey MacPherson" userId="6daf81af-d192-40ae-9f9a-47f4f894a3d5" providerId="ADAL" clId="{5EDA8A15-EA19-49C1-978E-141EDBE5ABE3}" dt="2025-05-05T07:26:56.589" v="977" actId="478"/>
          <ac:picMkLst>
            <pc:docMk/>
            <pc:sldMk cId="0" sldId="285"/>
            <ac:picMk id="11" creationId="{345A2150-5D12-950F-8517-990C213B81A4}"/>
          </ac:picMkLst>
        </pc:picChg>
        <pc:picChg chg="add del mod">
          <ac:chgData name="Abbey MacPherson" userId="6daf81af-d192-40ae-9f9a-47f4f894a3d5" providerId="ADAL" clId="{5EDA8A15-EA19-49C1-978E-141EDBE5ABE3}" dt="2025-05-06T11:05:26.003" v="1512" actId="478"/>
          <ac:picMkLst>
            <pc:docMk/>
            <pc:sldMk cId="0" sldId="285"/>
            <ac:picMk id="12" creationId="{6A185F6E-A9F2-E064-8454-202F57AC263B}"/>
          </ac:picMkLst>
        </pc:picChg>
        <pc:picChg chg="add mod">
          <ac:chgData name="Abbey MacPherson" userId="6daf81af-d192-40ae-9f9a-47f4f894a3d5" providerId="ADAL" clId="{5EDA8A15-EA19-49C1-978E-141EDBE5ABE3}" dt="2025-05-06T11:05:39.698" v="1516" actId="1076"/>
          <ac:picMkLst>
            <pc:docMk/>
            <pc:sldMk cId="0" sldId="285"/>
            <ac:picMk id="14" creationId="{21E2E7C0-04CA-9804-4D40-2F2AF9ACF699}"/>
          </ac:picMkLst>
        </pc:picChg>
      </pc:sldChg>
      <pc:sldChg chg="modSp mod">
        <pc:chgData name="Abbey MacPherson" userId="6daf81af-d192-40ae-9f9a-47f4f894a3d5" providerId="ADAL" clId="{5EDA8A15-EA19-49C1-978E-141EDBE5ABE3}" dt="2025-04-30T12:15:20.157" v="526" actId="20577"/>
        <pc:sldMkLst>
          <pc:docMk/>
          <pc:sldMk cId="2803401759" sldId="289"/>
        </pc:sldMkLst>
        <pc:spChg chg="mod">
          <ac:chgData name="Abbey MacPherson" userId="6daf81af-d192-40ae-9f9a-47f4f894a3d5" providerId="ADAL" clId="{5EDA8A15-EA19-49C1-978E-141EDBE5ABE3}" dt="2025-04-30T12:15:20.157" v="526" actId="20577"/>
          <ac:spMkLst>
            <pc:docMk/>
            <pc:sldMk cId="2803401759" sldId="289"/>
            <ac:spMk id="9" creationId="{00000000-0000-0000-0000-000000000000}"/>
          </ac:spMkLst>
        </pc:spChg>
      </pc:sldChg>
      <pc:sldChg chg="addSp delSp modSp mod">
        <pc:chgData name="Abbey MacPherson" userId="6daf81af-d192-40ae-9f9a-47f4f894a3d5" providerId="ADAL" clId="{5EDA8A15-EA19-49C1-978E-141EDBE5ABE3}" dt="2025-05-06T10:37:21.662" v="1264" actId="1076"/>
        <pc:sldMkLst>
          <pc:docMk/>
          <pc:sldMk cId="1851073635" sldId="293"/>
        </pc:sldMkLst>
        <pc:spChg chg="mod">
          <ac:chgData name="Abbey MacPherson" userId="6daf81af-d192-40ae-9f9a-47f4f894a3d5" providerId="ADAL" clId="{5EDA8A15-EA19-49C1-978E-141EDBE5ABE3}" dt="2025-05-06T10:37:10.740" v="1263" actId="120"/>
          <ac:spMkLst>
            <pc:docMk/>
            <pc:sldMk cId="1851073635" sldId="293"/>
            <ac:spMk id="24" creationId="{F4CB272A-7270-61E1-BC78-BF2A1C39D1A4}"/>
          </ac:spMkLst>
        </pc:spChg>
        <pc:grpChg chg="mod">
          <ac:chgData name="Abbey MacPherson" userId="6daf81af-d192-40ae-9f9a-47f4f894a3d5" providerId="ADAL" clId="{5EDA8A15-EA19-49C1-978E-141EDBE5ABE3}" dt="2025-05-06T10:37:08.440" v="1262" actId="1076"/>
          <ac:grpSpMkLst>
            <pc:docMk/>
            <pc:sldMk cId="1851073635" sldId="293"/>
            <ac:grpSpMk id="22" creationId="{605955FD-A197-8071-F966-000466A1D34B}"/>
          </ac:grpSpMkLst>
        </pc:grpChg>
        <pc:picChg chg="add del mod">
          <ac:chgData name="Abbey MacPherson" userId="6daf81af-d192-40ae-9f9a-47f4f894a3d5" providerId="ADAL" clId="{5EDA8A15-EA19-49C1-978E-141EDBE5ABE3}" dt="2025-05-06T10:36:32.981" v="1255" actId="478"/>
          <ac:picMkLst>
            <pc:docMk/>
            <pc:sldMk cId="1851073635" sldId="293"/>
            <ac:picMk id="3" creationId="{D8A5CD51-B504-4214-860A-F42476312165}"/>
          </ac:picMkLst>
        </pc:picChg>
        <pc:picChg chg="add mod">
          <ac:chgData name="Abbey MacPherson" userId="6daf81af-d192-40ae-9f9a-47f4f894a3d5" providerId="ADAL" clId="{5EDA8A15-EA19-49C1-978E-141EDBE5ABE3}" dt="2025-05-06T10:37:21.662" v="1264" actId="1076"/>
          <ac:picMkLst>
            <pc:docMk/>
            <pc:sldMk cId="1851073635" sldId="293"/>
            <ac:picMk id="5" creationId="{84DC2E9E-2101-5E0C-9572-05F3A1B72EA4}"/>
          </ac:picMkLst>
        </pc:picChg>
        <pc:picChg chg="del">
          <ac:chgData name="Abbey MacPherson" userId="6daf81af-d192-40ae-9f9a-47f4f894a3d5" providerId="ADAL" clId="{5EDA8A15-EA19-49C1-978E-141EDBE5ABE3}" dt="2025-05-06T10:36:10.504" v="1250" actId="478"/>
          <ac:picMkLst>
            <pc:docMk/>
            <pc:sldMk cId="1851073635" sldId="293"/>
            <ac:picMk id="21" creationId="{C264A3CA-6FAC-A898-F5CE-CA9498799E79}"/>
          </ac:picMkLst>
        </pc:picChg>
      </pc:sldChg>
      <pc:sldChg chg="addSp delSp modSp mod">
        <pc:chgData name="Abbey MacPherson" userId="6daf81af-d192-40ae-9f9a-47f4f894a3d5" providerId="ADAL" clId="{5EDA8A15-EA19-49C1-978E-141EDBE5ABE3}" dt="2025-05-05T07:25:52.521" v="931"/>
        <pc:sldMkLst>
          <pc:docMk/>
          <pc:sldMk cId="263345452" sldId="294"/>
        </pc:sldMkLst>
        <pc:spChg chg="mod">
          <ac:chgData name="Abbey MacPherson" userId="6daf81af-d192-40ae-9f9a-47f4f894a3d5" providerId="ADAL" clId="{5EDA8A15-EA19-49C1-978E-141EDBE5ABE3}" dt="2025-05-05T07:25:44.427" v="929" actId="20577"/>
          <ac:spMkLst>
            <pc:docMk/>
            <pc:sldMk cId="263345452" sldId="294"/>
            <ac:spMk id="9" creationId="{00000000-0000-0000-0000-000000000000}"/>
          </ac:spMkLst>
        </pc:spChg>
        <pc:picChg chg="add mod">
          <ac:chgData name="Abbey MacPherson" userId="6daf81af-d192-40ae-9f9a-47f4f894a3d5" providerId="ADAL" clId="{5EDA8A15-EA19-49C1-978E-141EDBE5ABE3}" dt="2025-05-05T07:25:52.521" v="931"/>
          <ac:picMkLst>
            <pc:docMk/>
            <pc:sldMk cId="263345452" sldId="294"/>
            <ac:picMk id="3" creationId="{FF61EC5F-B24E-A0E8-5253-AC96B5989490}"/>
          </ac:picMkLst>
        </pc:picChg>
        <pc:picChg chg="del">
          <ac:chgData name="Abbey MacPherson" userId="6daf81af-d192-40ae-9f9a-47f4f894a3d5" providerId="ADAL" clId="{5EDA8A15-EA19-49C1-978E-141EDBE5ABE3}" dt="2025-05-05T07:25:52.285" v="930" actId="478"/>
          <ac:picMkLst>
            <pc:docMk/>
            <pc:sldMk cId="263345452" sldId="294"/>
            <ac:picMk id="1026" creationId="{C0796CB1-E11D-6D0D-2FB5-396BF36B7763}"/>
          </ac:picMkLst>
        </pc:picChg>
      </pc:sldChg>
      <pc:sldChg chg="del">
        <pc:chgData name="Abbey MacPherson" userId="6daf81af-d192-40ae-9f9a-47f4f894a3d5" providerId="ADAL" clId="{5EDA8A15-EA19-49C1-978E-141EDBE5ABE3}" dt="2025-05-05T07:21:51.421" v="859" actId="47"/>
        <pc:sldMkLst>
          <pc:docMk/>
          <pc:sldMk cId="1724381696" sldId="298"/>
        </pc:sldMkLst>
      </pc:sldChg>
      <pc:sldChg chg="modSp mod">
        <pc:chgData name="Abbey MacPherson" userId="6daf81af-d192-40ae-9f9a-47f4f894a3d5" providerId="ADAL" clId="{5EDA8A15-EA19-49C1-978E-141EDBE5ABE3}" dt="2025-05-06T10:32:21.262" v="1241" actId="20577"/>
        <pc:sldMkLst>
          <pc:docMk/>
          <pc:sldMk cId="1698138383" sldId="302"/>
        </pc:sldMkLst>
        <pc:spChg chg="mod">
          <ac:chgData name="Abbey MacPherson" userId="6daf81af-d192-40ae-9f9a-47f4f894a3d5" providerId="ADAL" clId="{5EDA8A15-EA19-49C1-978E-141EDBE5ABE3}" dt="2025-05-06T10:32:21.262" v="1241" actId="20577"/>
          <ac:spMkLst>
            <pc:docMk/>
            <pc:sldMk cId="1698138383" sldId="302"/>
            <ac:spMk id="6" creationId="{BACF0670-02DF-5142-F982-E6652D5CC39A}"/>
          </ac:spMkLst>
        </pc:spChg>
      </pc:sldChg>
      <pc:sldChg chg="modSp mod">
        <pc:chgData name="Abbey MacPherson" userId="6daf81af-d192-40ae-9f9a-47f4f894a3d5" providerId="ADAL" clId="{5EDA8A15-EA19-49C1-978E-141EDBE5ABE3}" dt="2025-05-06T11:02:45.671" v="1494" actId="20577"/>
        <pc:sldMkLst>
          <pc:docMk/>
          <pc:sldMk cId="2743335831" sldId="303"/>
        </pc:sldMkLst>
        <pc:spChg chg="mod">
          <ac:chgData name="Abbey MacPherson" userId="6daf81af-d192-40ae-9f9a-47f4f894a3d5" providerId="ADAL" clId="{5EDA8A15-EA19-49C1-978E-141EDBE5ABE3}" dt="2025-05-06T11:02:45.671" v="1494" actId="20577"/>
          <ac:spMkLst>
            <pc:docMk/>
            <pc:sldMk cId="2743335831" sldId="303"/>
            <ac:spMk id="2" creationId="{93F1EA7B-8474-F899-A1F1-E8D1356287E3}"/>
          </ac:spMkLst>
        </pc:spChg>
      </pc:sldChg>
      <pc:sldChg chg="addSp delSp modSp mod">
        <pc:chgData name="Abbey MacPherson" userId="6daf81af-d192-40ae-9f9a-47f4f894a3d5" providerId="ADAL" clId="{5EDA8A15-EA19-49C1-978E-141EDBE5ABE3}" dt="2025-05-05T07:25:22.835" v="920" actId="20577"/>
        <pc:sldMkLst>
          <pc:docMk/>
          <pc:sldMk cId="3238107770" sldId="304"/>
        </pc:sldMkLst>
        <pc:spChg chg="mod">
          <ac:chgData name="Abbey MacPherson" userId="6daf81af-d192-40ae-9f9a-47f4f894a3d5" providerId="ADAL" clId="{5EDA8A15-EA19-49C1-978E-141EDBE5ABE3}" dt="2025-05-05T07:25:22.835" v="920" actId="20577"/>
          <ac:spMkLst>
            <pc:docMk/>
            <pc:sldMk cId="3238107770" sldId="304"/>
            <ac:spMk id="9" creationId="{300CF84B-B380-47A6-3F44-6A307453E918}"/>
          </ac:spMkLst>
        </pc:spChg>
        <pc:picChg chg="add mod">
          <ac:chgData name="Abbey MacPherson" userId="6daf81af-d192-40ae-9f9a-47f4f894a3d5" providerId="ADAL" clId="{5EDA8A15-EA19-49C1-978E-141EDBE5ABE3}" dt="2025-05-05T07:25:14.820" v="914"/>
          <ac:picMkLst>
            <pc:docMk/>
            <pc:sldMk cId="3238107770" sldId="304"/>
            <ac:picMk id="3" creationId="{B509569A-6253-D372-A6A6-4E58868E42DC}"/>
          </ac:picMkLst>
        </pc:picChg>
        <pc:picChg chg="del">
          <ac:chgData name="Abbey MacPherson" userId="6daf81af-d192-40ae-9f9a-47f4f894a3d5" providerId="ADAL" clId="{5EDA8A15-EA19-49C1-978E-141EDBE5ABE3}" dt="2025-05-05T07:25:14.529" v="913" actId="478"/>
          <ac:picMkLst>
            <pc:docMk/>
            <pc:sldMk cId="3238107770" sldId="304"/>
            <ac:picMk id="14" creationId="{2F5B5523-1C66-65A9-1B1E-A9117094EBC9}"/>
          </ac:picMkLst>
        </pc:picChg>
      </pc:sldChg>
      <pc:sldChg chg="del">
        <pc:chgData name="Abbey MacPherson" userId="6daf81af-d192-40ae-9f9a-47f4f894a3d5" providerId="ADAL" clId="{5EDA8A15-EA19-49C1-978E-141EDBE5ABE3}" dt="2025-05-05T07:22:33.333" v="869" actId="47"/>
        <pc:sldMkLst>
          <pc:docMk/>
          <pc:sldMk cId="2687752885" sldId="305"/>
        </pc:sldMkLst>
      </pc:sldChg>
      <pc:sldChg chg="addSp delSp modSp mod">
        <pc:chgData name="Abbey MacPherson" userId="6daf81af-d192-40ae-9f9a-47f4f894a3d5" providerId="ADAL" clId="{5EDA8A15-EA19-49C1-978E-141EDBE5ABE3}" dt="2025-05-06T10:31:34.757" v="1202" actId="1076"/>
        <pc:sldMkLst>
          <pc:docMk/>
          <pc:sldMk cId="4200044498" sldId="308"/>
        </pc:sldMkLst>
        <pc:spChg chg="del mod">
          <ac:chgData name="Abbey MacPherson" userId="6daf81af-d192-40ae-9f9a-47f4f894a3d5" providerId="ADAL" clId="{5EDA8A15-EA19-49C1-978E-141EDBE5ABE3}" dt="2025-05-06T10:31:18.330" v="1196" actId="478"/>
          <ac:spMkLst>
            <pc:docMk/>
            <pc:sldMk cId="4200044498" sldId="308"/>
            <ac:spMk id="11" creationId="{6956DF59-9FB9-E6C7-562D-B0086D0215A3}"/>
          </ac:spMkLst>
        </pc:spChg>
        <pc:picChg chg="del">
          <ac:chgData name="Abbey MacPherson" userId="6daf81af-d192-40ae-9f9a-47f4f894a3d5" providerId="ADAL" clId="{5EDA8A15-EA19-49C1-978E-141EDBE5ABE3}" dt="2025-05-06T10:29:49.004" v="1190" actId="478"/>
          <ac:picMkLst>
            <pc:docMk/>
            <pc:sldMk cId="4200044498" sldId="308"/>
            <ac:picMk id="8" creationId="{6B148C46-8133-9F59-7DD8-FE94F65E8488}"/>
          </ac:picMkLst>
        </pc:picChg>
        <pc:picChg chg="add mod">
          <ac:chgData name="Abbey MacPherson" userId="6daf81af-d192-40ae-9f9a-47f4f894a3d5" providerId="ADAL" clId="{5EDA8A15-EA19-49C1-978E-141EDBE5ABE3}" dt="2025-05-06T10:29:57.707" v="1193" actId="1076"/>
          <ac:picMkLst>
            <pc:docMk/>
            <pc:sldMk cId="4200044498" sldId="308"/>
            <ac:picMk id="9" creationId="{C5D9438F-56F3-9E60-4543-8B844030D96B}"/>
          </ac:picMkLst>
        </pc:picChg>
        <pc:picChg chg="del">
          <ac:chgData name="Abbey MacPherson" userId="6daf81af-d192-40ae-9f9a-47f4f894a3d5" providerId="ADAL" clId="{5EDA8A15-EA19-49C1-978E-141EDBE5ABE3}" dt="2025-05-06T10:29:45.145" v="1189" actId="478"/>
          <ac:picMkLst>
            <pc:docMk/>
            <pc:sldMk cId="4200044498" sldId="308"/>
            <ac:picMk id="10" creationId="{98BDFCE3-4061-0918-F798-F8C227E92529}"/>
          </ac:picMkLst>
        </pc:picChg>
        <pc:picChg chg="add mod">
          <ac:chgData name="Abbey MacPherson" userId="6daf81af-d192-40ae-9f9a-47f4f894a3d5" providerId="ADAL" clId="{5EDA8A15-EA19-49C1-978E-141EDBE5ABE3}" dt="2025-05-06T10:31:34.757" v="1202" actId="1076"/>
          <ac:picMkLst>
            <pc:docMk/>
            <pc:sldMk cId="4200044498" sldId="308"/>
            <ac:picMk id="13" creationId="{FDD65DA6-DE96-569C-CF6A-3529D285B58D}"/>
          </ac:picMkLst>
        </pc:picChg>
      </pc:sldChg>
      <pc:sldChg chg="addSp delSp modSp mod">
        <pc:chgData name="Abbey MacPherson" userId="6daf81af-d192-40ae-9f9a-47f4f894a3d5" providerId="ADAL" clId="{5EDA8A15-EA19-49C1-978E-141EDBE5ABE3}" dt="2025-05-06T11:50:15.117" v="1768" actId="113"/>
        <pc:sldMkLst>
          <pc:docMk/>
          <pc:sldMk cId="1307156215" sldId="309"/>
        </pc:sldMkLst>
        <pc:spChg chg="add del">
          <ac:chgData name="Abbey MacPherson" userId="6daf81af-d192-40ae-9f9a-47f4f894a3d5" providerId="ADAL" clId="{5EDA8A15-EA19-49C1-978E-141EDBE5ABE3}" dt="2025-05-06T11:15:21.649" v="1550" actId="22"/>
          <ac:spMkLst>
            <pc:docMk/>
            <pc:sldMk cId="1307156215" sldId="309"/>
            <ac:spMk id="9" creationId="{9DDBFA97-BF91-4D4B-DE35-FDB3A652E4A3}"/>
          </ac:spMkLst>
        </pc:spChg>
        <pc:spChg chg="add del mod">
          <ac:chgData name="Abbey MacPherson" userId="6daf81af-d192-40ae-9f9a-47f4f894a3d5" providerId="ADAL" clId="{5EDA8A15-EA19-49C1-978E-141EDBE5ABE3}" dt="2025-05-06T11:50:15.117" v="1768" actId="113"/>
          <ac:spMkLst>
            <pc:docMk/>
            <pc:sldMk cId="1307156215" sldId="309"/>
            <ac:spMk id="11" creationId="{0F769B81-B984-0ADA-5374-95CFBB2E7096}"/>
          </ac:spMkLst>
        </pc:spChg>
        <pc:spChg chg="add del">
          <ac:chgData name="Abbey MacPherson" userId="6daf81af-d192-40ae-9f9a-47f4f894a3d5" providerId="ADAL" clId="{5EDA8A15-EA19-49C1-978E-141EDBE5ABE3}" dt="2025-05-06T11:15:32.450" v="1556" actId="22"/>
          <ac:spMkLst>
            <pc:docMk/>
            <pc:sldMk cId="1307156215" sldId="309"/>
            <ac:spMk id="12" creationId="{B217E8A3-19E0-69E1-D2F4-63788B433013}"/>
          </ac:spMkLst>
        </pc:spChg>
        <pc:graphicFrameChg chg="add mod">
          <ac:chgData name="Abbey MacPherson" userId="6daf81af-d192-40ae-9f9a-47f4f894a3d5" providerId="ADAL" clId="{5EDA8A15-EA19-49C1-978E-141EDBE5ABE3}" dt="2025-05-06T11:15:09.762" v="1543"/>
          <ac:graphicFrameMkLst>
            <pc:docMk/>
            <pc:sldMk cId="1307156215" sldId="309"/>
            <ac:graphicFrameMk id="6" creationId="{FDA20643-A016-7E86-35C9-12A68BE42F4A}"/>
          </ac:graphicFrameMkLst>
        </pc:graphicFrameChg>
      </pc:sldChg>
      <pc:sldChg chg="addSp delSp modSp mod delAnim">
        <pc:chgData name="Abbey MacPherson" userId="6daf81af-d192-40ae-9f9a-47f4f894a3d5" providerId="ADAL" clId="{5EDA8A15-EA19-49C1-978E-141EDBE5ABE3}" dt="2025-05-06T11:19:27.912" v="1647" actId="20577"/>
        <pc:sldMkLst>
          <pc:docMk/>
          <pc:sldMk cId="1789056080" sldId="310"/>
        </pc:sldMkLst>
        <pc:spChg chg="mod">
          <ac:chgData name="Abbey MacPherson" userId="6daf81af-d192-40ae-9f9a-47f4f894a3d5" providerId="ADAL" clId="{5EDA8A15-EA19-49C1-978E-141EDBE5ABE3}" dt="2025-05-06T11:19:27.912" v="1647" actId="20577"/>
          <ac:spMkLst>
            <pc:docMk/>
            <pc:sldMk cId="1789056080" sldId="310"/>
            <ac:spMk id="5" creationId="{6FD11930-165F-DE7B-CAFC-ACB2AD3D7476}"/>
          </ac:spMkLst>
        </pc:spChg>
        <pc:spChg chg="del mod">
          <ac:chgData name="Abbey MacPherson" userId="6daf81af-d192-40ae-9f9a-47f4f894a3d5" providerId="ADAL" clId="{5EDA8A15-EA19-49C1-978E-141EDBE5ABE3}" dt="2025-05-06T11:17:05.200" v="1599" actId="478"/>
          <ac:spMkLst>
            <pc:docMk/>
            <pc:sldMk cId="1789056080" sldId="310"/>
            <ac:spMk id="11" creationId="{1F6D9033-AE82-535A-61C4-3A57D4FA2A8D}"/>
          </ac:spMkLst>
        </pc:spChg>
        <pc:picChg chg="del">
          <ac:chgData name="Abbey MacPherson" userId="6daf81af-d192-40ae-9f9a-47f4f894a3d5" providerId="ADAL" clId="{5EDA8A15-EA19-49C1-978E-141EDBE5ABE3}" dt="2025-05-05T07:29:00.419" v="1034" actId="478"/>
          <ac:picMkLst>
            <pc:docMk/>
            <pc:sldMk cId="1789056080" sldId="310"/>
            <ac:picMk id="6" creationId="{3C5CEA20-91DB-496D-6281-B6AB5D7175CA}"/>
          </ac:picMkLst>
        </pc:picChg>
        <pc:picChg chg="add mod">
          <ac:chgData name="Abbey MacPherson" userId="6daf81af-d192-40ae-9f9a-47f4f894a3d5" providerId="ADAL" clId="{5EDA8A15-EA19-49C1-978E-141EDBE5ABE3}" dt="2025-05-06T11:17:21.272" v="1603" actId="1076"/>
          <ac:picMkLst>
            <pc:docMk/>
            <pc:sldMk cId="1789056080" sldId="310"/>
            <ac:picMk id="8" creationId="{697B9BB5-E622-1363-7CD4-7A54D7345EDD}"/>
          </ac:picMkLst>
        </pc:picChg>
      </pc:sldChg>
      <pc:sldChg chg="del">
        <pc:chgData name="Abbey MacPherson" userId="6daf81af-d192-40ae-9f9a-47f4f894a3d5" providerId="ADAL" clId="{5EDA8A15-EA19-49C1-978E-141EDBE5ABE3}" dt="2025-05-05T07:21:29.954" v="853" actId="47"/>
        <pc:sldMkLst>
          <pc:docMk/>
          <pc:sldMk cId="4249331651" sldId="312"/>
        </pc:sldMkLst>
      </pc:sldChg>
      <pc:sldChg chg="addSp delSp modSp mod">
        <pc:chgData name="Abbey MacPherson" userId="6daf81af-d192-40ae-9f9a-47f4f894a3d5" providerId="ADAL" clId="{5EDA8A15-EA19-49C1-978E-141EDBE5ABE3}" dt="2025-05-06T11:32:20.071" v="1767" actId="20577"/>
        <pc:sldMkLst>
          <pc:docMk/>
          <pc:sldMk cId="2584882487" sldId="314"/>
        </pc:sldMkLst>
        <pc:spChg chg="mod">
          <ac:chgData name="Abbey MacPherson" userId="6daf81af-d192-40ae-9f9a-47f4f894a3d5" providerId="ADAL" clId="{5EDA8A15-EA19-49C1-978E-141EDBE5ABE3}" dt="2025-05-06T11:32:20.071" v="1767" actId="20577"/>
          <ac:spMkLst>
            <pc:docMk/>
            <pc:sldMk cId="2584882487" sldId="314"/>
            <ac:spMk id="12" creationId="{1A8DEE03-9F98-8568-BD24-701A957A42C0}"/>
          </ac:spMkLst>
        </pc:spChg>
        <pc:picChg chg="del">
          <ac:chgData name="Abbey MacPherson" userId="6daf81af-d192-40ae-9f9a-47f4f894a3d5" providerId="ADAL" clId="{5EDA8A15-EA19-49C1-978E-141EDBE5ABE3}" dt="2025-05-06T11:20:38.425" v="1658" actId="478"/>
          <ac:picMkLst>
            <pc:docMk/>
            <pc:sldMk cId="2584882487" sldId="314"/>
            <ac:picMk id="10" creationId="{AE4D9E75-7268-9093-BEE5-CB7D490E888F}"/>
          </ac:picMkLst>
        </pc:picChg>
        <pc:picChg chg="add mod">
          <ac:chgData name="Abbey MacPherson" userId="6daf81af-d192-40ae-9f9a-47f4f894a3d5" providerId="ADAL" clId="{5EDA8A15-EA19-49C1-978E-141EDBE5ABE3}" dt="2025-05-06T11:25:52.022" v="1683" actId="1076"/>
          <ac:picMkLst>
            <pc:docMk/>
            <pc:sldMk cId="2584882487" sldId="314"/>
            <ac:picMk id="11" creationId="{5710C8AE-8ED1-528F-CD3B-BEB1E9351E12}"/>
          </ac:picMkLst>
        </pc:picChg>
        <pc:picChg chg="del">
          <ac:chgData name="Abbey MacPherson" userId="6daf81af-d192-40ae-9f9a-47f4f894a3d5" providerId="ADAL" clId="{5EDA8A15-EA19-49C1-978E-141EDBE5ABE3}" dt="2025-05-06T11:20:37.119" v="1657" actId="478"/>
          <ac:picMkLst>
            <pc:docMk/>
            <pc:sldMk cId="2584882487" sldId="314"/>
            <ac:picMk id="13" creationId="{5ADC0D5D-E5D1-A7C9-B2C8-EA35FCDC057D}"/>
          </ac:picMkLst>
        </pc:picChg>
      </pc:sldChg>
      <pc:sldChg chg="addSp delSp modSp mod delAnim">
        <pc:chgData name="Abbey MacPherson" userId="6daf81af-d192-40ae-9f9a-47f4f894a3d5" providerId="ADAL" clId="{5EDA8A15-EA19-49C1-978E-141EDBE5ABE3}" dt="2025-05-06T11:29:59.543" v="1735" actId="20577"/>
        <pc:sldMkLst>
          <pc:docMk/>
          <pc:sldMk cId="2638338572" sldId="315"/>
        </pc:sldMkLst>
        <pc:spChg chg="mod">
          <ac:chgData name="Abbey MacPherson" userId="6daf81af-d192-40ae-9f9a-47f4f894a3d5" providerId="ADAL" clId="{5EDA8A15-EA19-49C1-978E-141EDBE5ABE3}" dt="2025-05-06T11:26:17.009" v="1714" actId="20577"/>
          <ac:spMkLst>
            <pc:docMk/>
            <pc:sldMk cId="2638338572" sldId="315"/>
            <ac:spMk id="5" creationId="{6F108CEF-31EC-387A-4CF3-E53A936CA293}"/>
          </ac:spMkLst>
        </pc:spChg>
        <pc:spChg chg="add mod">
          <ac:chgData name="Abbey MacPherson" userId="6daf81af-d192-40ae-9f9a-47f4f894a3d5" providerId="ADAL" clId="{5EDA8A15-EA19-49C1-978E-141EDBE5ABE3}" dt="2025-05-06T11:29:59.543" v="1735" actId="20577"/>
          <ac:spMkLst>
            <pc:docMk/>
            <pc:sldMk cId="2638338572" sldId="315"/>
            <ac:spMk id="11" creationId="{F71BCD4A-9E2C-55FF-361F-F37E2BECBF52}"/>
          </ac:spMkLst>
        </pc:spChg>
        <pc:picChg chg="del">
          <ac:chgData name="Abbey MacPherson" userId="6daf81af-d192-40ae-9f9a-47f4f894a3d5" providerId="ADAL" clId="{5EDA8A15-EA19-49C1-978E-141EDBE5ABE3}" dt="2025-05-05T07:29:31.376" v="1052" actId="478"/>
          <ac:picMkLst>
            <pc:docMk/>
            <pc:sldMk cId="2638338572" sldId="315"/>
            <ac:picMk id="10" creationId="{9DA08D87-3B43-6927-D629-A9F2AA1F14F9}"/>
          </ac:picMkLst>
        </pc:picChg>
      </pc:sldChg>
      <pc:sldChg chg="delSp modSp del mod delAnim">
        <pc:chgData name="Abbey MacPherson" userId="6daf81af-d192-40ae-9f9a-47f4f894a3d5" providerId="ADAL" clId="{5EDA8A15-EA19-49C1-978E-141EDBE5ABE3}" dt="2025-05-06T11:25:56.737" v="1684" actId="47"/>
        <pc:sldMkLst>
          <pc:docMk/>
          <pc:sldMk cId="3613868114" sldId="316"/>
        </pc:sldMkLst>
        <pc:spChg chg="mod">
          <ac:chgData name="Abbey MacPherson" userId="6daf81af-d192-40ae-9f9a-47f4f894a3d5" providerId="ADAL" clId="{5EDA8A15-EA19-49C1-978E-141EDBE5ABE3}" dt="2025-05-05T07:31:07.458" v="1090" actId="13926"/>
          <ac:spMkLst>
            <pc:docMk/>
            <pc:sldMk cId="3613868114" sldId="316"/>
            <ac:spMk id="5" creationId="{EA101355-4358-6DD0-F847-AB8DEDE26DD1}"/>
          </ac:spMkLst>
        </pc:spChg>
        <pc:picChg chg="del">
          <ac:chgData name="Abbey MacPherson" userId="6daf81af-d192-40ae-9f9a-47f4f894a3d5" providerId="ADAL" clId="{5EDA8A15-EA19-49C1-978E-141EDBE5ABE3}" dt="2025-05-05T07:29:11.431" v="1035" actId="478"/>
          <ac:picMkLst>
            <pc:docMk/>
            <pc:sldMk cId="3613868114" sldId="316"/>
            <ac:picMk id="10" creationId="{EB6B867C-2E04-FDEE-6FB6-326E839A6E8A}"/>
          </ac:picMkLst>
        </pc:picChg>
      </pc:sldChg>
      <pc:sldChg chg="del">
        <pc:chgData name="Abbey MacPherson" userId="6daf81af-d192-40ae-9f9a-47f4f894a3d5" providerId="ADAL" clId="{5EDA8A15-EA19-49C1-978E-141EDBE5ABE3}" dt="2025-05-05T07:22:50.217" v="885" actId="47"/>
        <pc:sldMkLst>
          <pc:docMk/>
          <pc:sldMk cId="149334396" sldId="317"/>
        </pc:sldMkLst>
      </pc:sldChg>
      <pc:sldChg chg="modSp mod">
        <pc:chgData name="Abbey MacPherson" userId="6daf81af-d192-40ae-9f9a-47f4f894a3d5" providerId="ADAL" clId="{5EDA8A15-EA19-49C1-978E-141EDBE5ABE3}" dt="2025-05-05T07:30:06.568" v="1078" actId="20577"/>
        <pc:sldMkLst>
          <pc:docMk/>
          <pc:sldMk cId="2465472879" sldId="319"/>
        </pc:sldMkLst>
        <pc:spChg chg="mod">
          <ac:chgData name="Abbey MacPherson" userId="6daf81af-d192-40ae-9f9a-47f4f894a3d5" providerId="ADAL" clId="{5EDA8A15-EA19-49C1-978E-141EDBE5ABE3}" dt="2025-05-05T07:30:00.656" v="1069" actId="20577"/>
          <ac:spMkLst>
            <pc:docMk/>
            <pc:sldMk cId="2465472879" sldId="319"/>
            <ac:spMk id="5" creationId="{7AAD27C8-7394-51FA-CFBB-8147EF934432}"/>
          </ac:spMkLst>
        </pc:spChg>
        <pc:spChg chg="mod">
          <ac:chgData name="Abbey MacPherson" userId="6daf81af-d192-40ae-9f9a-47f4f894a3d5" providerId="ADAL" clId="{5EDA8A15-EA19-49C1-978E-141EDBE5ABE3}" dt="2025-05-05T07:30:06.568" v="1078" actId="20577"/>
          <ac:spMkLst>
            <pc:docMk/>
            <pc:sldMk cId="2465472879" sldId="319"/>
            <ac:spMk id="17" creationId="{6FEEA754-A9CD-7E0C-AF11-43F4478AAC99}"/>
          </ac:spMkLst>
        </pc:spChg>
      </pc:sldChg>
      <pc:sldChg chg="addSp delSp modSp mod">
        <pc:chgData name="Abbey MacPherson" userId="6daf81af-d192-40ae-9f9a-47f4f894a3d5" providerId="ADAL" clId="{5EDA8A15-EA19-49C1-978E-141EDBE5ABE3}" dt="2025-05-05T07:17:29.942" v="772" actId="1076"/>
        <pc:sldMkLst>
          <pc:docMk/>
          <pc:sldMk cId="3480795761" sldId="324"/>
        </pc:sldMkLst>
        <pc:spChg chg="del">
          <ac:chgData name="Abbey MacPherson" userId="6daf81af-d192-40ae-9f9a-47f4f894a3d5" providerId="ADAL" clId="{5EDA8A15-EA19-49C1-978E-141EDBE5ABE3}" dt="2025-05-05T07:17:14.397" v="767" actId="478"/>
          <ac:spMkLst>
            <pc:docMk/>
            <pc:sldMk cId="3480795761" sldId="324"/>
            <ac:spMk id="3" creationId="{7CADC95E-4E1B-57A1-3AF2-6B79A7C8504C}"/>
          </ac:spMkLst>
        </pc:spChg>
        <pc:spChg chg="del">
          <ac:chgData name="Abbey MacPherson" userId="6daf81af-d192-40ae-9f9a-47f4f894a3d5" providerId="ADAL" clId="{5EDA8A15-EA19-49C1-978E-141EDBE5ABE3}" dt="2025-05-05T07:17:21.937" v="770" actId="478"/>
          <ac:spMkLst>
            <pc:docMk/>
            <pc:sldMk cId="3480795761" sldId="324"/>
            <ac:spMk id="4" creationId="{024438D8-5719-0953-0830-5AD8D60A809C}"/>
          </ac:spMkLst>
        </pc:spChg>
        <pc:picChg chg="add mod">
          <ac:chgData name="Abbey MacPherson" userId="6daf81af-d192-40ae-9f9a-47f4f894a3d5" providerId="ADAL" clId="{5EDA8A15-EA19-49C1-978E-141EDBE5ABE3}" dt="2025-05-05T07:17:20.293" v="769" actId="1076"/>
          <ac:picMkLst>
            <pc:docMk/>
            <pc:sldMk cId="3480795761" sldId="324"/>
            <ac:picMk id="6" creationId="{09A031AA-2422-BE25-F341-195C7D3FF4A1}"/>
          </ac:picMkLst>
        </pc:picChg>
        <pc:picChg chg="add mod">
          <ac:chgData name="Abbey MacPherson" userId="6daf81af-d192-40ae-9f9a-47f4f894a3d5" providerId="ADAL" clId="{5EDA8A15-EA19-49C1-978E-141EDBE5ABE3}" dt="2025-05-05T07:17:29.942" v="772" actId="1076"/>
          <ac:picMkLst>
            <pc:docMk/>
            <pc:sldMk cId="3480795761" sldId="324"/>
            <ac:picMk id="7" creationId="{3E4CA661-CFA6-37F0-67DA-DD39C058BABB}"/>
          </ac:picMkLst>
        </pc:picChg>
      </pc:sldChg>
      <pc:sldChg chg="del">
        <pc:chgData name="Abbey MacPherson" userId="6daf81af-d192-40ae-9f9a-47f4f894a3d5" providerId="ADAL" clId="{5EDA8A15-EA19-49C1-978E-141EDBE5ABE3}" dt="2025-04-30T12:31:39.062" v="735" actId="47"/>
        <pc:sldMkLst>
          <pc:docMk/>
          <pc:sldMk cId="1257602072" sldId="327"/>
        </pc:sldMkLst>
      </pc:sldChg>
      <pc:sldChg chg="del">
        <pc:chgData name="Abbey MacPherson" userId="6daf81af-d192-40ae-9f9a-47f4f894a3d5" providerId="ADAL" clId="{5EDA8A15-EA19-49C1-978E-141EDBE5ABE3}" dt="2025-04-30T12:31:42.269" v="738" actId="47"/>
        <pc:sldMkLst>
          <pc:docMk/>
          <pc:sldMk cId="920233133" sldId="328"/>
        </pc:sldMkLst>
      </pc:sldChg>
      <pc:sldChg chg="del">
        <pc:chgData name="Abbey MacPherson" userId="6daf81af-d192-40ae-9f9a-47f4f894a3d5" providerId="ADAL" clId="{5EDA8A15-EA19-49C1-978E-141EDBE5ABE3}" dt="2025-04-30T12:31:40.043" v="736" actId="47"/>
        <pc:sldMkLst>
          <pc:docMk/>
          <pc:sldMk cId="1371852531" sldId="329"/>
        </pc:sldMkLst>
      </pc:sldChg>
      <pc:sldChg chg="del">
        <pc:chgData name="Abbey MacPherson" userId="6daf81af-d192-40ae-9f9a-47f4f894a3d5" providerId="ADAL" clId="{5EDA8A15-EA19-49C1-978E-141EDBE5ABE3}" dt="2025-04-30T12:31:43.945" v="739" actId="47"/>
        <pc:sldMkLst>
          <pc:docMk/>
          <pc:sldMk cId="2124206366" sldId="330"/>
        </pc:sldMkLst>
      </pc:sldChg>
      <pc:sldChg chg="modSp mod">
        <pc:chgData name="Abbey MacPherson" userId="6daf81af-d192-40ae-9f9a-47f4f894a3d5" providerId="ADAL" clId="{5EDA8A15-EA19-49C1-978E-141EDBE5ABE3}" dt="2025-05-05T07:24:41.071" v="910" actId="20577"/>
        <pc:sldMkLst>
          <pc:docMk/>
          <pc:sldMk cId="2837009951" sldId="332"/>
        </pc:sldMkLst>
        <pc:graphicFrameChg chg="modGraphic">
          <ac:chgData name="Abbey MacPherson" userId="6daf81af-d192-40ae-9f9a-47f4f894a3d5" providerId="ADAL" clId="{5EDA8A15-EA19-49C1-978E-141EDBE5ABE3}" dt="2025-05-05T07:24:41.071" v="910" actId="20577"/>
          <ac:graphicFrameMkLst>
            <pc:docMk/>
            <pc:sldMk cId="2837009951" sldId="332"/>
            <ac:graphicFrameMk id="6" creationId="{AFB6DE96-7A89-7C28-B3B2-0ED154E59FFA}"/>
          </ac:graphicFrameMkLst>
        </pc:graphicFrameChg>
      </pc:sldChg>
      <pc:sldChg chg="modSp del mod">
        <pc:chgData name="Abbey MacPherson" userId="6daf81af-d192-40ae-9f9a-47f4f894a3d5" providerId="ADAL" clId="{5EDA8A15-EA19-49C1-978E-141EDBE5ABE3}" dt="2025-04-30T12:15:09.682" v="517" actId="47"/>
        <pc:sldMkLst>
          <pc:docMk/>
          <pc:sldMk cId="3723224829" sldId="333"/>
        </pc:sldMkLst>
      </pc:sldChg>
      <pc:sldChg chg="addSp delSp modSp mod">
        <pc:chgData name="Abbey MacPherson" userId="6daf81af-d192-40ae-9f9a-47f4f894a3d5" providerId="ADAL" clId="{5EDA8A15-EA19-49C1-978E-141EDBE5ABE3}" dt="2025-05-05T07:25:01.477" v="912"/>
        <pc:sldMkLst>
          <pc:docMk/>
          <pc:sldMk cId="2361326900" sldId="335"/>
        </pc:sldMkLst>
        <pc:picChg chg="add mod">
          <ac:chgData name="Abbey MacPherson" userId="6daf81af-d192-40ae-9f9a-47f4f894a3d5" providerId="ADAL" clId="{5EDA8A15-EA19-49C1-978E-141EDBE5ABE3}" dt="2025-05-05T07:25:01.477" v="912"/>
          <ac:picMkLst>
            <pc:docMk/>
            <pc:sldMk cId="2361326900" sldId="335"/>
            <ac:picMk id="3" creationId="{DBB4565D-DA6C-737D-A93B-F29351FC0A79}"/>
          </ac:picMkLst>
        </pc:picChg>
        <pc:picChg chg="del">
          <ac:chgData name="Abbey MacPherson" userId="6daf81af-d192-40ae-9f9a-47f4f894a3d5" providerId="ADAL" clId="{5EDA8A15-EA19-49C1-978E-141EDBE5ABE3}" dt="2025-05-05T07:25:01.218" v="911" actId="478"/>
          <ac:picMkLst>
            <pc:docMk/>
            <pc:sldMk cId="2361326900" sldId="335"/>
            <ac:picMk id="14" creationId="{8A257B00-4EE3-D4A3-28E9-6E182DD6A906}"/>
          </ac:picMkLst>
        </pc:picChg>
      </pc:sldChg>
      <pc:sldChg chg="delSp modSp del mod">
        <pc:chgData name="Abbey MacPherson" userId="6daf81af-d192-40ae-9f9a-47f4f894a3d5" providerId="ADAL" clId="{5EDA8A15-EA19-49C1-978E-141EDBE5ABE3}" dt="2025-05-06T11:03:11.798" v="1495" actId="47"/>
        <pc:sldMkLst>
          <pc:docMk/>
          <pc:sldMk cId="2011759692" sldId="336"/>
        </pc:sldMkLst>
        <pc:spChg chg="mod">
          <ac:chgData name="Abbey MacPherson" userId="6daf81af-d192-40ae-9f9a-47f4f894a3d5" providerId="ADAL" clId="{5EDA8A15-EA19-49C1-978E-141EDBE5ABE3}" dt="2025-05-05T07:31:10.960" v="1091" actId="13926"/>
          <ac:spMkLst>
            <pc:docMk/>
            <pc:sldMk cId="2011759692" sldId="336"/>
            <ac:spMk id="5" creationId="{9EF4DE81-1589-7D2C-940E-5FDE7DF88B3E}"/>
          </ac:spMkLst>
        </pc:spChg>
        <pc:spChg chg="del">
          <ac:chgData name="Abbey MacPherson" userId="6daf81af-d192-40ae-9f9a-47f4f894a3d5" providerId="ADAL" clId="{5EDA8A15-EA19-49C1-978E-141EDBE5ABE3}" dt="2025-05-05T07:30:36.680" v="1086" actId="478"/>
          <ac:spMkLst>
            <pc:docMk/>
            <pc:sldMk cId="2011759692" sldId="336"/>
            <ac:spMk id="11" creationId="{6EA47D71-BFB7-1A53-7710-85FD2817E3CC}"/>
          </ac:spMkLst>
        </pc:spChg>
      </pc:sldChg>
      <pc:sldChg chg="delSp modSp del mod">
        <pc:chgData name="Abbey MacPherson" userId="6daf81af-d192-40ae-9f9a-47f4f894a3d5" providerId="ADAL" clId="{5EDA8A15-EA19-49C1-978E-141EDBE5ABE3}" dt="2025-05-06T10:31:44.174" v="1203" actId="47"/>
        <pc:sldMkLst>
          <pc:docMk/>
          <pc:sldMk cId="2466249808" sldId="337"/>
        </pc:sldMkLst>
        <pc:spChg chg="mod">
          <ac:chgData name="Abbey MacPherson" userId="6daf81af-d192-40ae-9f9a-47f4f894a3d5" providerId="ADAL" clId="{5EDA8A15-EA19-49C1-978E-141EDBE5ABE3}" dt="2025-05-05T07:31:21.467" v="1092" actId="13926"/>
          <ac:spMkLst>
            <pc:docMk/>
            <pc:sldMk cId="2466249808" sldId="337"/>
            <ac:spMk id="5" creationId="{FB7EBCE8-7A56-941A-570D-3B5F82B3659D}"/>
          </ac:spMkLst>
        </pc:spChg>
        <pc:spChg chg="del">
          <ac:chgData name="Abbey MacPherson" userId="6daf81af-d192-40ae-9f9a-47f4f894a3d5" providerId="ADAL" clId="{5EDA8A15-EA19-49C1-978E-141EDBE5ABE3}" dt="2025-05-05T07:30:43.488" v="1087" actId="478"/>
          <ac:spMkLst>
            <pc:docMk/>
            <pc:sldMk cId="2466249808" sldId="337"/>
            <ac:spMk id="11" creationId="{C7D96392-7E00-5974-3DA9-FD2197BE08BE}"/>
          </ac:spMkLst>
        </pc:spChg>
        <pc:picChg chg="mod">
          <ac:chgData name="Abbey MacPherson" userId="6daf81af-d192-40ae-9f9a-47f4f894a3d5" providerId="ADAL" clId="{5EDA8A15-EA19-49C1-978E-141EDBE5ABE3}" dt="2025-05-05T07:26:44.641" v="969" actId="1076"/>
          <ac:picMkLst>
            <pc:docMk/>
            <pc:sldMk cId="2466249808" sldId="337"/>
            <ac:picMk id="8" creationId="{6B2C28D4-F41C-F663-19EC-EA461E5F3414}"/>
          </ac:picMkLst>
        </pc:picChg>
      </pc:sldChg>
      <pc:sldChg chg="addSp delSp modSp mod">
        <pc:chgData name="Abbey MacPherson" userId="6daf81af-d192-40ae-9f9a-47f4f894a3d5" providerId="ADAL" clId="{5EDA8A15-EA19-49C1-978E-141EDBE5ABE3}" dt="2025-05-06T11:19:34.762" v="1650" actId="20577"/>
        <pc:sldMkLst>
          <pc:docMk/>
          <pc:sldMk cId="632906051" sldId="342"/>
        </pc:sldMkLst>
        <pc:spChg chg="mod">
          <ac:chgData name="Abbey MacPherson" userId="6daf81af-d192-40ae-9f9a-47f4f894a3d5" providerId="ADAL" clId="{5EDA8A15-EA19-49C1-978E-141EDBE5ABE3}" dt="2025-05-06T11:19:34.762" v="1650" actId="20577"/>
          <ac:spMkLst>
            <pc:docMk/>
            <pc:sldMk cId="632906051" sldId="342"/>
            <ac:spMk id="5" creationId="{CBB79EE1-8EDB-3851-F86E-FF63941120F5}"/>
          </ac:spMkLst>
        </pc:spChg>
        <pc:spChg chg="mod">
          <ac:chgData name="Abbey MacPherson" userId="6daf81af-d192-40ae-9f9a-47f4f894a3d5" providerId="ADAL" clId="{5EDA8A15-EA19-49C1-978E-141EDBE5ABE3}" dt="2025-05-06T11:16:57.623" v="1597" actId="20577"/>
          <ac:spMkLst>
            <pc:docMk/>
            <pc:sldMk cId="632906051" sldId="342"/>
            <ac:spMk id="11" creationId="{D39C097C-1184-E039-3FFF-096FECD3D455}"/>
          </ac:spMkLst>
        </pc:spChg>
        <pc:picChg chg="del">
          <ac:chgData name="Abbey MacPherson" userId="6daf81af-d192-40ae-9f9a-47f4f894a3d5" providerId="ADAL" clId="{5EDA8A15-EA19-49C1-978E-141EDBE5ABE3}" dt="2025-05-06T11:16:30.399" v="1593" actId="478"/>
          <ac:picMkLst>
            <pc:docMk/>
            <pc:sldMk cId="632906051" sldId="342"/>
            <ac:picMk id="6" creationId="{E245BE18-AE2D-D713-6BD6-A14538248B71}"/>
          </ac:picMkLst>
        </pc:picChg>
        <pc:picChg chg="add mod ord">
          <ac:chgData name="Abbey MacPherson" userId="6daf81af-d192-40ae-9f9a-47f4f894a3d5" providerId="ADAL" clId="{5EDA8A15-EA19-49C1-978E-141EDBE5ABE3}" dt="2025-05-06T11:16:53.564" v="1596" actId="167"/>
          <ac:picMkLst>
            <pc:docMk/>
            <pc:sldMk cId="632906051" sldId="342"/>
            <ac:picMk id="9" creationId="{B7082C34-D442-D4E9-2002-FD553BDB14C4}"/>
          </ac:picMkLst>
        </pc:picChg>
      </pc:sldChg>
      <pc:sldChg chg="del">
        <pc:chgData name="Abbey MacPherson" userId="6daf81af-d192-40ae-9f9a-47f4f894a3d5" providerId="ADAL" clId="{5EDA8A15-EA19-49C1-978E-141EDBE5ABE3}" dt="2025-05-05T07:29:35.678" v="1053" actId="47"/>
        <pc:sldMkLst>
          <pc:docMk/>
          <pc:sldMk cId="1126476735" sldId="343"/>
        </pc:sldMkLst>
      </pc:sldChg>
      <pc:sldChg chg="modSp mod">
        <pc:chgData name="Abbey MacPherson" userId="6daf81af-d192-40ae-9f9a-47f4f894a3d5" providerId="ADAL" clId="{5EDA8A15-EA19-49C1-978E-141EDBE5ABE3}" dt="2025-05-05T07:29:48.760" v="1060" actId="20577"/>
        <pc:sldMkLst>
          <pc:docMk/>
          <pc:sldMk cId="4114811267" sldId="346"/>
        </pc:sldMkLst>
        <pc:spChg chg="mod">
          <ac:chgData name="Abbey MacPherson" userId="6daf81af-d192-40ae-9f9a-47f4f894a3d5" providerId="ADAL" clId="{5EDA8A15-EA19-49C1-978E-141EDBE5ABE3}" dt="2025-05-05T07:29:48.760" v="1060" actId="20577"/>
          <ac:spMkLst>
            <pc:docMk/>
            <pc:sldMk cId="4114811267" sldId="346"/>
            <ac:spMk id="12" creationId="{0ED8C4B3-FF86-D222-7057-74DB8CE10BF9}"/>
          </ac:spMkLst>
        </pc:spChg>
      </pc:sldChg>
      <pc:sldChg chg="del">
        <pc:chgData name="Abbey MacPherson" userId="6daf81af-d192-40ae-9f9a-47f4f894a3d5" providerId="ADAL" clId="{5EDA8A15-EA19-49C1-978E-141EDBE5ABE3}" dt="2025-04-30T12:31:41.145" v="737" actId="47"/>
        <pc:sldMkLst>
          <pc:docMk/>
          <pc:sldMk cId="3643987091" sldId="347"/>
        </pc:sldMkLst>
      </pc:sldChg>
      <pc:sldChg chg="modSp add mod">
        <pc:chgData name="Abbey MacPherson" userId="6daf81af-d192-40ae-9f9a-47f4f894a3d5" providerId="ADAL" clId="{5EDA8A15-EA19-49C1-978E-141EDBE5ABE3}" dt="2025-04-30T11:33:28.604" v="420" actId="20577"/>
        <pc:sldMkLst>
          <pc:docMk/>
          <pc:sldMk cId="2201199321" sldId="348"/>
        </pc:sldMkLst>
        <pc:spChg chg="mod">
          <ac:chgData name="Abbey MacPherson" userId="6daf81af-d192-40ae-9f9a-47f4f894a3d5" providerId="ADAL" clId="{5EDA8A15-EA19-49C1-978E-141EDBE5ABE3}" dt="2025-04-30T11:31:11.060" v="133" actId="20577"/>
          <ac:spMkLst>
            <pc:docMk/>
            <pc:sldMk cId="2201199321" sldId="348"/>
            <ac:spMk id="7" creationId="{535104EB-2C05-79DE-BBCA-8748540E46AC}"/>
          </ac:spMkLst>
        </pc:spChg>
        <pc:spChg chg="mod">
          <ac:chgData name="Abbey MacPherson" userId="6daf81af-d192-40ae-9f9a-47f4f894a3d5" providerId="ADAL" clId="{5EDA8A15-EA19-49C1-978E-141EDBE5ABE3}" dt="2025-04-30T11:33:28.604" v="420" actId="20577"/>
          <ac:spMkLst>
            <pc:docMk/>
            <pc:sldMk cId="2201199321" sldId="348"/>
            <ac:spMk id="9" creationId="{21B007F2-B515-8C8D-32B3-DBB31DBAAE59}"/>
          </ac:spMkLst>
        </pc:spChg>
      </pc:sldChg>
      <pc:sldChg chg="delSp modSp add mod">
        <pc:chgData name="Abbey MacPherson" userId="6daf81af-d192-40ae-9f9a-47f4f894a3d5" providerId="ADAL" clId="{5EDA8A15-EA19-49C1-978E-141EDBE5ABE3}" dt="2025-04-30T12:31:18.217" v="734" actId="207"/>
        <pc:sldMkLst>
          <pc:docMk/>
          <pc:sldMk cId="3219434502" sldId="349"/>
        </pc:sldMkLst>
        <pc:spChg chg="mod">
          <ac:chgData name="Abbey MacPherson" userId="6daf81af-d192-40ae-9f9a-47f4f894a3d5" providerId="ADAL" clId="{5EDA8A15-EA19-49C1-978E-141EDBE5ABE3}" dt="2025-04-30T12:20:35.303" v="593" actId="1076"/>
          <ac:spMkLst>
            <pc:docMk/>
            <pc:sldMk cId="3219434502" sldId="349"/>
            <ac:spMk id="2" creationId="{34786D99-4F18-AF55-DD28-0437CC7DC1D4}"/>
          </ac:spMkLst>
        </pc:spChg>
        <pc:spChg chg="mod">
          <ac:chgData name="Abbey MacPherson" userId="6daf81af-d192-40ae-9f9a-47f4f894a3d5" providerId="ADAL" clId="{5EDA8A15-EA19-49C1-978E-141EDBE5ABE3}" dt="2025-04-30T12:20:42.597" v="595" actId="1076"/>
          <ac:spMkLst>
            <pc:docMk/>
            <pc:sldMk cId="3219434502" sldId="349"/>
            <ac:spMk id="7" creationId="{3B59E0F3-0265-F490-7710-3DF386876B06}"/>
          </ac:spMkLst>
        </pc:spChg>
        <pc:spChg chg="mod">
          <ac:chgData name="Abbey MacPherson" userId="6daf81af-d192-40ae-9f9a-47f4f894a3d5" providerId="ADAL" clId="{5EDA8A15-EA19-49C1-978E-141EDBE5ABE3}" dt="2025-04-30T12:31:18.217" v="734" actId="207"/>
          <ac:spMkLst>
            <pc:docMk/>
            <pc:sldMk cId="3219434502" sldId="349"/>
            <ac:spMk id="9" creationId="{3E18A592-2482-BA5D-7DFC-C9AA127A62D6}"/>
          </ac:spMkLst>
        </pc:spChg>
        <pc:grpChg chg="mod">
          <ac:chgData name="Abbey MacPherson" userId="6daf81af-d192-40ae-9f9a-47f4f894a3d5" providerId="ADAL" clId="{5EDA8A15-EA19-49C1-978E-141EDBE5ABE3}" dt="2025-04-30T12:29:12.629" v="607" actId="1076"/>
          <ac:grpSpMkLst>
            <pc:docMk/>
            <pc:sldMk cId="3219434502" sldId="349"/>
            <ac:grpSpMk id="5" creationId="{27FD53F0-24BB-2619-F2C8-F872F6B3BF65}"/>
          </ac:grpSpMkLst>
        </pc:grpChg>
      </pc:sldChg>
      <pc:sldChg chg="addSp modSp new mod">
        <pc:chgData name="Abbey MacPherson" userId="6daf81af-d192-40ae-9f9a-47f4f894a3d5" providerId="ADAL" clId="{5EDA8A15-EA19-49C1-978E-141EDBE5ABE3}" dt="2025-04-30T12:24:30.155" v="602" actId="1076"/>
        <pc:sldMkLst>
          <pc:docMk/>
          <pc:sldMk cId="2138372182" sldId="350"/>
        </pc:sldMkLst>
        <pc:picChg chg="add mod">
          <ac:chgData name="Abbey MacPherson" userId="6daf81af-d192-40ae-9f9a-47f4f894a3d5" providerId="ADAL" clId="{5EDA8A15-EA19-49C1-978E-141EDBE5ABE3}" dt="2025-04-30T12:24:30.155" v="602" actId="1076"/>
          <ac:picMkLst>
            <pc:docMk/>
            <pc:sldMk cId="2138372182" sldId="350"/>
            <ac:picMk id="2" creationId="{5F47EFC8-2A8F-8CC3-BCF0-B1F6D3CC67BB}"/>
          </ac:picMkLst>
        </pc:picChg>
      </pc:sldChg>
      <pc:sldChg chg="add del setBg">
        <pc:chgData name="Abbey MacPherson" userId="6daf81af-d192-40ae-9f9a-47f4f894a3d5" providerId="ADAL" clId="{5EDA8A15-EA19-49C1-978E-141EDBE5ABE3}" dt="2025-05-05T07:20:58.768" v="843"/>
        <pc:sldMkLst>
          <pc:docMk/>
          <pc:sldMk cId="122096674" sldId="351"/>
        </pc:sldMkLst>
      </pc:sldChg>
      <pc:sldChg chg="modSp add mod ord">
        <pc:chgData name="Abbey MacPherson" userId="6daf81af-d192-40ae-9f9a-47f4f894a3d5" providerId="ADAL" clId="{5EDA8A15-EA19-49C1-978E-141EDBE5ABE3}" dt="2025-05-05T07:21:17.910" v="849" actId="20577"/>
        <pc:sldMkLst>
          <pc:docMk/>
          <pc:sldMk cId="2521989862" sldId="351"/>
        </pc:sldMkLst>
        <pc:spChg chg="mod">
          <ac:chgData name="Abbey MacPherson" userId="6daf81af-d192-40ae-9f9a-47f4f894a3d5" providerId="ADAL" clId="{5EDA8A15-EA19-49C1-978E-141EDBE5ABE3}" dt="2025-05-05T07:21:17.910" v="849" actId="20577"/>
          <ac:spMkLst>
            <pc:docMk/>
            <pc:sldMk cId="2521989862" sldId="351"/>
            <ac:spMk id="5" creationId="{2CE44D7A-CCB9-8B3B-F655-3F741D157146}"/>
          </ac:spMkLst>
        </pc:spChg>
      </pc:sldChg>
      <pc:sldChg chg="modSp add mod ord">
        <pc:chgData name="Abbey MacPherson" userId="6daf81af-d192-40ae-9f9a-47f4f894a3d5" providerId="ADAL" clId="{5EDA8A15-EA19-49C1-978E-141EDBE5ABE3}" dt="2025-05-06T10:39:02.490" v="1288" actId="20577"/>
        <pc:sldMkLst>
          <pc:docMk/>
          <pc:sldMk cId="425741415" sldId="352"/>
        </pc:sldMkLst>
        <pc:spChg chg="mod">
          <ac:chgData name="Abbey MacPherson" userId="6daf81af-d192-40ae-9f9a-47f4f894a3d5" providerId="ADAL" clId="{5EDA8A15-EA19-49C1-978E-141EDBE5ABE3}" dt="2025-05-06T10:39:02.490" v="1288" actId="20577"/>
          <ac:spMkLst>
            <pc:docMk/>
            <pc:sldMk cId="425741415" sldId="352"/>
            <ac:spMk id="5" creationId="{935521F8-BB23-595B-46F2-6CEFACBCBC5E}"/>
          </ac:spMkLst>
        </pc:spChg>
      </pc:sldChg>
      <pc:sldChg chg="modSp add mod ord">
        <pc:chgData name="Abbey MacPherson" userId="6daf81af-d192-40ae-9f9a-47f4f894a3d5" providerId="ADAL" clId="{5EDA8A15-EA19-49C1-978E-141EDBE5ABE3}" dt="2025-05-06T10:59:17.276" v="1485" actId="20577"/>
        <pc:sldMkLst>
          <pc:docMk/>
          <pc:sldMk cId="4036676475" sldId="353"/>
        </pc:sldMkLst>
        <pc:spChg chg="mod">
          <ac:chgData name="Abbey MacPherson" userId="6daf81af-d192-40ae-9f9a-47f4f894a3d5" providerId="ADAL" clId="{5EDA8A15-EA19-49C1-978E-141EDBE5ABE3}" dt="2025-05-06T10:59:17.276" v="1485" actId="20577"/>
          <ac:spMkLst>
            <pc:docMk/>
            <pc:sldMk cId="4036676475" sldId="353"/>
            <ac:spMk id="5" creationId="{F634F27D-238A-8C72-5322-45509E3BF2CF}"/>
          </ac:spMkLst>
        </pc:spChg>
      </pc:sldChg>
      <pc:sldChg chg="modSp add mod ord">
        <pc:chgData name="Abbey MacPherson" userId="6daf81af-d192-40ae-9f9a-47f4f894a3d5" providerId="ADAL" clId="{5EDA8A15-EA19-49C1-978E-141EDBE5ABE3}" dt="2025-05-06T11:20:23.776" v="1656" actId="20577"/>
        <pc:sldMkLst>
          <pc:docMk/>
          <pc:sldMk cId="3922757170" sldId="354"/>
        </pc:sldMkLst>
        <pc:spChg chg="mod">
          <ac:chgData name="Abbey MacPherson" userId="6daf81af-d192-40ae-9f9a-47f4f894a3d5" providerId="ADAL" clId="{5EDA8A15-EA19-49C1-978E-141EDBE5ABE3}" dt="2025-05-06T11:20:23.776" v="1656" actId="20577"/>
          <ac:spMkLst>
            <pc:docMk/>
            <pc:sldMk cId="3922757170" sldId="354"/>
            <ac:spMk id="5" creationId="{9E210764-411F-E672-F818-84F3E693B429}"/>
          </ac:spMkLst>
        </pc:spChg>
      </pc:sldChg>
      <pc:sldChg chg="modSp add mod ord">
        <pc:chgData name="Abbey MacPherson" userId="6daf81af-d192-40ae-9f9a-47f4f894a3d5" providerId="ADAL" clId="{5EDA8A15-EA19-49C1-978E-141EDBE5ABE3}" dt="2025-05-06T11:30:12.362" v="1738" actId="20577"/>
        <pc:sldMkLst>
          <pc:docMk/>
          <pc:sldMk cId="2041161760" sldId="355"/>
        </pc:sldMkLst>
        <pc:spChg chg="mod">
          <ac:chgData name="Abbey MacPherson" userId="6daf81af-d192-40ae-9f9a-47f4f894a3d5" providerId="ADAL" clId="{5EDA8A15-EA19-49C1-978E-141EDBE5ABE3}" dt="2025-05-06T11:30:12.362" v="1738" actId="20577"/>
          <ac:spMkLst>
            <pc:docMk/>
            <pc:sldMk cId="2041161760" sldId="355"/>
            <ac:spMk id="5" creationId="{E09380E9-C7C8-0DBC-595D-E7FFF9F3CD77}"/>
          </ac:spMkLst>
        </pc:spChg>
      </pc:sldChg>
      <pc:sldChg chg="addSp modSp add mod ord modAnim">
        <pc:chgData name="Abbey MacPherson" userId="6daf81af-d192-40ae-9f9a-47f4f894a3d5" providerId="ADAL" clId="{5EDA8A15-EA19-49C1-978E-141EDBE5ABE3}" dt="2025-05-06T10:18:59.861" v="1138" actId="1076"/>
        <pc:sldMkLst>
          <pc:docMk/>
          <pc:sldMk cId="737607059" sldId="356"/>
        </pc:sldMkLst>
        <pc:spChg chg="mod">
          <ac:chgData name="Abbey MacPherson" userId="6daf81af-d192-40ae-9f9a-47f4f894a3d5" providerId="ADAL" clId="{5EDA8A15-EA19-49C1-978E-141EDBE5ABE3}" dt="2025-05-06T10:15:31.823" v="1120" actId="20577"/>
          <ac:spMkLst>
            <pc:docMk/>
            <pc:sldMk cId="737607059" sldId="356"/>
            <ac:spMk id="7" creationId="{88168EEA-7EDD-C999-9286-CCC16F39A450}"/>
          </ac:spMkLst>
        </pc:spChg>
        <pc:spChg chg="add mod">
          <ac:chgData name="Abbey MacPherson" userId="6daf81af-d192-40ae-9f9a-47f4f894a3d5" providerId="ADAL" clId="{5EDA8A15-EA19-49C1-978E-141EDBE5ABE3}" dt="2025-05-06T10:18:59.861" v="1138" actId="1076"/>
          <ac:spMkLst>
            <pc:docMk/>
            <pc:sldMk cId="737607059" sldId="356"/>
            <ac:spMk id="8" creationId="{DC90D6C4-E833-C0FD-59C4-71E4C5EA6913}"/>
          </ac:spMkLst>
        </pc:spChg>
        <pc:spChg chg="mod">
          <ac:chgData name="Abbey MacPherson" userId="6daf81af-d192-40ae-9f9a-47f4f894a3d5" providerId="ADAL" clId="{5EDA8A15-EA19-49C1-978E-141EDBE5ABE3}" dt="2025-05-06T10:16:31.542" v="1122" actId="5793"/>
          <ac:spMkLst>
            <pc:docMk/>
            <pc:sldMk cId="737607059" sldId="356"/>
            <ac:spMk id="9" creationId="{FB7761B6-277A-E6E1-76CF-1560040D0849}"/>
          </ac:spMkLst>
        </pc:spChg>
        <pc:picChg chg="add mod">
          <ac:chgData name="Abbey MacPherson" userId="6daf81af-d192-40ae-9f9a-47f4f894a3d5" providerId="ADAL" clId="{5EDA8A15-EA19-49C1-978E-141EDBE5ABE3}" dt="2025-05-06T10:18:00.974" v="1128" actId="1076"/>
          <ac:picMkLst>
            <pc:docMk/>
            <pc:sldMk cId="737607059" sldId="356"/>
            <ac:picMk id="4" creationId="{4F4FD978-E27F-0C2A-F9BA-7D1974FA9147}"/>
          </ac:picMkLst>
        </pc:picChg>
      </pc:sldChg>
      <pc:sldChg chg="addSp delSp modSp add del mod addAnim delAnim">
        <pc:chgData name="Abbey MacPherson" userId="6daf81af-d192-40ae-9f9a-47f4f894a3d5" providerId="ADAL" clId="{5EDA8A15-EA19-49C1-978E-141EDBE5ABE3}" dt="2025-05-06T10:19:50.789" v="1154"/>
        <pc:sldMkLst>
          <pc:docMk/>
          <pc:sldMk cId="1169085776" sldId="357"/>
        </pc:sldMkLst>
        <pc:spChg chg="mod">
          <ac:chgData name="Abbey MacPherson" userId="6daf81af-d192-40ae-9f9a-47f4f894a3d5" providerId="ADAL" clId="{5EDA8A15-EA19-49C1-978E-141EDBE5ABE3}" dt="2025-05-06T10:19:46.892" v="1152" actId="20577"/>
          <ac:spMkLst>
            <pc:docMk/>
            <pc:sldMk cId="1169085776" sldId="357"/>
            <ac:spMk id="8" creationId="{DC90D6C4-E833-C0FD-59C4-71E4C5EA6913}"/>
          </ac:spMkLst>
        </pc:spChg>
        <pc:spChg chg="add del">
          <ac:chgData name="Abbey MacPherson" userId="6daf81af-d192-40ae-9f9a-47f4f894a3d5" providerId="ADAL" clId="{5EDA8A15-EA19-49C1-978E-141EDBE5ABE3}" dt="2025-05-06T10:19:45.777" v="1150" actId="22"/>
          <ac:spMkLst>
            <pc:docMk/>
            <pc:sldMk cId="1169085776" sldId="357"/>
            <ac:spMk id="11" creationId="{7BB9A544-49B3-2BBD-AF6E-7F999D46DC5D}"/>
          </ac:spMkLst>
        </pc:spChg>
        <pc:picChg chg="add del">
          <ac:chgData name="Abbey MacPherson" userId="6daf81af-d192-40ae-9f9a-47f4f894a3d5" providerId="ADAL" clId="{5EDA8A15-EA19-49C1-978E-141EDBE5ABE3}" dt="2025-05-06T10:19:48.854" v="1153" actId="478"/>
          <ac:picMkLst>
            <pc:docMk/>
            <pc:sldMk cId="1169085776" sldId="357"/>
            <ac:picMk id="4" creationId="{4F4FD978-E27F-0C2A-F9BA-7D1974FA9147}"/>
          </ac:picMkLst>
        </pc:picChg>
      </pc:sldChg>
      <pc:sldChg chg="addSp delSp modSp add del mod addAnim delAnim">
        <pc:chgData name="Abbey MacPherson" userId="6daf81af-d192-40ae-9f9a-47f4f894a3d5" providerId="ADAL" clId="{5EDA8A15-EA19-49C1-978E-141EDBE5ABE3}" dt="2025-05-06T10:20:18.875" v="1164"/>
        <pc:sldMkLst>
          <pc:docMk/>
          <pc:sldMk cId="1371091145" sldId="357"/>
        </pc:sldMkLst>
        <pc:spChg chg="mod">
          <ac:chgData name="Abbey MacPherson" userId="6daf81af-d192-40ae-9f9a-47f4f894a3d5" providerId="ADAL" clId="{5EDA8A15-EA19-49C1-978E-141EDBE5ABE3}" dt="2025-05-06T10:20:17.551" v="1162" actId="14100"/>
          <ac:spMkLst>
            <pc:docMk/>
            <pc:sldMk cId="1371091145" sldId="357"/>
            <ac:spMk id="8" creationId="{DC90D6C4-E833-C0FD-59C4-71E4C5EA6913}"/>
          </ac:spMkLst>
        </pc:spChg>
        <pc:spChg chg="add del">
          <ac:chgData name="Abbey MacPherson" userId="6daf81af-d192-40ae-9f9a-47f4f894a3d5" providerId="ADAL" clId="{5EDA8A15-EA19-49C1-978E-141EDBE5ABE3}" dt="2025-05-06T10:20:14.002" v="1160" actId="22"/>
          <ac:spMkLst>
            <pc:docMk/>
            <pc:sldMk cId="1371091145" sldId="357"/>
            <ac:spMk id="11" creationId="{983FEE3B-B85A-FFB8-4A0A-7C98E824DD93}"/>
          </ac:spMkLst>
        </pc:spChg>
        <pc:picChg chg="add del">
          <ac:chgData name="Abbey MacPherson" userId="6daf81af-d192-40ae-9f9a-47f4f894a3d5" providerId="ADAL" clId="{5EDA8A15-EA19-49C1-978E-141EDBE5ABE3}" dt="2025-05-06T10:20:18.070" v="1163" actId="478"/>
          <ac:picMkLst>
            <pc:docMk/>
            <pc:sldMk cId="1371091145" sldId="357"/>
            <ac:picMk id="4" creationId="{4F4FD978-E27F-0C2A-F9BA-7D1974FA9147}"/>
          </ac:picMkLst>
        </pc:picChg>
      </pc:sldChg>
      <pc:sldChg chg="delSp modSp add mod delAnim">
        <pc:chgData name="Abbey MacPherson" userId="6daf81af-d192-40ae-9f9a-47f4f894a3d5" providerId="ADAL" clId="{5EDA8A15-EA19-49C1-978E-141EDBE5ABE3}" dt="2025-05-06T10:42:23.778" v="1304" actId="20577"/>
        <pc:sldMkLst>
          <pc:docMk/>
          <pc:sldMk cId="2822392953" sldId="357"/>
        </pc:sldMkLst>
        <pc:spChg chg="mod">
          <ac:chgData name="Abbey MacPherson" userId="6daf81af-d192-40ae-9f9a-47f4f894a3d5" providerId="ADAL" clId="{5EDA8A15-EA19-49C1-978E-141EDBE5ABE3}" dt="2025-05-06T10:42:23.778" v="1304" actId="20577"/>
          <ac:spMkLst>
            <pc:docMk/>
            <pc:sldMk cId="2822392953" sldId="357"/>
            <ac:spMk id="8" creationId="{DC90D6C4-E833-C0FD-59C4-71E4C5EA6913}"/>
          </ac:spMkLst>
        </pc:spChg>
        <pc:picChg chg="del">
          <ac:chgData name="Abbey MacPherson" userId="6daf81af-d192-40ae-9f9a-47f4f894a3d5" providerId="ADAL" clId="{5EDA8A15-EA19-49C1-978E-141EDBE5ABE3}" dt="2025-05-06T10:20:27.169" v="1166" actId="478"/>
          <ac:picMkLst>
            <pc:docMk/>
            <pc:sldMk cId="2822392953" sldId="357"/>
            <ac:picMk id="4" creationId="{4F4FD978-E27F-0C2A-F9BA-7D1974FA9147}"/>
          </ac:picMkLst>
        </pc:picChg>
      </pc:sldChg>
      <pc:sldChg chg="delSp add del mod delAnim">
        <pc:chgData name="Abbey MacPherson" userId="6daf81af-d192-40ae-9f9a-47f4f894a3d5" providerId="ADAL" clId="{5EDA8A15-EA19-49C1-978E-141EDBE5ABE3}" dt="2025-05-06T10:18:11.509" v="1129" actId="47"/>
        <pc:sldMkLst>
          <pc:docMk/>
          <pc:sldMk cId="3636705170" sldId="357"/>
        </pc:sldMkLst>
        <pc:picChg chg="del">
          <ac:chgData name="Abbey MacPherson" userId="6daf81af-d192-40ae-9f9a-47f4f894a3d5" providerId="ADAL" clId="{5EDA8A15-EA19-49C1-978E-141EDBE5ABE3}" dt="2025-05-06T10:17:30.276" v="1126" actId="478"/>
          <ac:picMkLst>
            <pc:docMk/>
            <pc:sldMk cId="3636705170" sldId="357"/>
            <ac:picMk id="4" creationId="{4F4FD978-E27F-0C2A-F9BA-7D1974FA9147}"/>
          </ac:picMkLst>
        </pc:picChg>
      </pc:sldChg>
      <pc:sldChg chg="addSp delSp modSp add mod">
        <pc:chgData name="Abbey MacPherson" userId="6daf81af-d192-40ae-9f9a-47f4f894a3d5" providerId="ADAL" clId="{5EDA8A15-EA19-49C1-978E-141EDBE5ABE3}" dt="2025-05-06T10:21:23.885" v="1174" actId="14100"/>
        <pc:sldMkLst>
          <pc:docMk/>
          <pc:sldMk cId="532313695" sldId="358"/>
        </pc:sldMkLst>
        <pc:spChg chg="del">
          <ac:chgData name="Abbey MacPherson" userId="6daf81af-d192-40ae-9f9a-47f4f894a3d5" providerId="ADAL" clId="{5EDA8A15-EA19-49C1-978E-141EDBE5ABE3}" dt="2025-05-06T10:21:16.005" v="1171" actId="478"/>
          <ac:spMkLst>
            <pc:docMk/>
            <pc:sldMk cId="532313695" sldId="358"/>
            <ac:spMk id="8" creationId="{A28F1BF7-69DB-C39E-ADCE-E662F30ED731}"/>
          </ac:spMkLst>
        </pc:spChg>
        <pc:picChg chg="add mod">
          <ac:chgData name="Abbey MacPherson" userId="6daf81af-d192-40ae-9f9a-47f4f894a3d5" providerId="ADAL" clId="{5EDA8A15-EA19-49C1-978E-141EDBE5ABE3}" dt="2025-05-06T10:21:23.885" v="1174" actId="14100"/>
          <ac:picMkLst>
            <pc:docMk/>
            <pc:sldMk cId="532313695" sldId="358"/>
            <ac:picMk id="4" creationId="{0C0E771A-8617-CE1C-AC0A-0167E79EA2CB}"/>
          </ac:picMkLst>
        </pc:picChg>
      </pc:sldChg>
      <pc:sldChg chg="modSp add mod ord">
        <pc:chgData name="Abbey MacPherson" userId="6daf81af-d192-40ae-9f9a-47f4f894a3d5" providerId="ADAL" clId="{5EDA8A15-EA19-49C1-978E-141EDBE5ABE3}" dt="2025-05-06T10:22:54.625" v="1187" actId="2711"/>
        <pc:sldMkLst>
          <pc:docMk/>
          <pc:sldMk cId="3028194734" sldId="359"/>
        </pc:sldMkLst>
        <pc:spChg chg="mod">
          <ac:chgData name="Abbey MacPherson" userId="6daf81af-d192-40ae-9f9a-47f4f894a3d5" providerId="ADAL" clId="{5EDA8A15-EA19-49C1-978E-141EDBE5ABE3}" dt="2025-05-06T10:22:54.625" v="1187" actId="2711"/>
          <ac:spMkLst>
            <pc:docMk/>
            <pc:sldMk cId="3028194734" sldId="359"/>
            <ac:spMk id="8" creationId="{D1CB16C7-C89E-19E0-FFA4-50F098401FAE}"/>
          </ac:spMkLst>
        </pc:spChg>
      </pc:sldChg>
      <pc:sldChg chg="add">
        <pc:chgData name="Abbey MacPherson" userId="6daf81af-d192-40ae-9f9a-47f4f894a3d5" providerId="ADAL" clId="{5EDA8A15-EA19-49C1-978E-141EDBE5ABE3}" dt="2025-05-06T10:38:59.035" v="1286" actId="2890"/>
        <pc:sldMkLst>
          <pc:docMk/>
          <pc:sldMk cId="2956682016" sldId="360"/>
        </pc:sldMkLst>
      </pc:sldChg>
      <pc:sldChg chg="addSp modSp add mod ord">
        <pc:chgData name="Abbey MacPherson" userId="6daf81af-d192-40ae-9f9a-47f4f894a3d5" providerId="ADAL" clId="{5EDA8A15-EA19-49C1-978E-141EDBE5ABE3}" dt="2025-05-06T10:45:56.252" v="1314"/>
        <pc:sldMkLst>
          <pc:docMk/>
          <pc:sldMk cId="3420041327" sldId="361"/>
        </pc:sldMkLst>
        <pc:spChg chg="mod">
          <ac:chgData name="Abbey MacPherson" userId="6daf81af-d192-40ae-9f9a-47f4f894a3d5" providerId="ADAL" clId="{5EDA8A15-EA19-49C1-978E-141EDBE5ABE3}" dt="2025-05-06T10:44:49.816" v="1308" actId="20577"/>
          <ac:spMkLst>
            <pc:docMk/>
            <pc:sldMk cId="3420041327" sldId="361"/>
            <ac:spMk id="11" creationId="{42B457FE-4691-7687-5C7E-562CF50148BE}"/>
          </ac:spMkLst>
        </pc:spChg>
        <pc:picChg chg="add mod">
          <ac:chgData name="Abbey MacPherson" userId="6daf81af-d192-40ae-9f9a-47f4f894a3d5" providerId="ADAL" clId="{5EDA8A15-EA19-49C1-978E-141EDBE5ABE3}" dt="2025-05-06T10:45:56.252" v="1314"/>
          <ac:picMkLst>
            <pc:docMk/>
            <pc:sldMk cId="3420041327" sldId="361"/>
            <ac:picMk id="2" creationId="{A24F93CF-290C-3E11-3051-3309A1E705E0}"/>
          </ac:picMkLst>
        </pc:picChg>
      </pc:sldChg>
      <pc:sldChg chg="modSp add mod ord replId">
        <pc:chgData name="Abbey MacPherson" userId="6daf81af-d192-40ae-9f9a-47f4f894a3d5" providerId="ADAL" clId="{5EDA8A15-EA19-49C1-978E-141EDBE5ABE3}" dt="2025-05-06T10:45:20.347" v="1313" actId="2710"/>
        <pc:sldMkLst>
          <pc:docMk/>
          <pc:sldMk cId="1502300750" sldId="362"/>
        </pc:sldMkLst>
        <pc:spChg chg="mod">
          <ac:chgData name="Abbey MacPherson" userId="6daf81af-d192-40ae-9f9a-47f4f894a3d5" providerId="ADAL" clId="{5EDA8A15-EA19-49C1-978E-141EDBE5ABE3}" dt="2025-05-06T10:45:20.347" v="1313" actId="2710"/>
          <ac:spMkLst>
            <pc:docMk/>
            <pc:sldMk cId="1502300750" sldId="362"/>
            <ac:spMk id="9" creationId="{DB9C4048-59F1-6B83-B618-974401EE6413}"/>
          </ac:spMkLst>
        </pc:spChg>
      </pc:sldChg>
      <pc:sldChg chg="addSp delSp modSp add mod ord">
        <pc:chgData name="Abbey MacPherson" userId="6daf81af-d192-40ae-9f9a-47f4f894a3d5" providerId="ADAL" clId="{5EDA8A15-EA19-49C1-978E-141EDBE5ABE3}" dt="2025-05-06T11:32:08.270" v="1760" actId="20577"/>
        <pc:sldMkLst>
          <pc:docMk/>
          <pc:sldMk cId="4087712204" sldId="363"/>
        </pc:sldMkLst>
        <pc:spChg chg="mod">
          <ac:chgData name="Abbey MacPherson" userId="6daf81af-d192-40ae-9f9a-47f4f894a3d5" providerId="ADAL" clId="{5EDA8A15-EA19-49C1-978E-141EDBE5ABE3}" dt="2025-05-06T11:32:08.270" v="1760" actId="20577"/>
          <ac:spMkLst>
            <pc:docMk/>
            <pc:sldMk cId="4087712204" sldId="363"/>
            <ac:spMk id="2" creationId="{66064B05-CCC5-CDE2-4B46-30711FD66AF5}"/>
          </ac:spMkLst>
        </pc:spChg>
        <pc:spChg chg="mod">
          <ac:chgData name="Abbey MacPherson" userId="6daf81af-d192-40ae-9f9a-47f4f894a3d5" providerId="ADAL" clId="{5EDA8A15-EA19-49C1-978E-141EDBE5ABE3}" dt="2025-05-06T10:46:12.454" v="1331" actId="20577"/>
          <ac:spMkLst>
            <pc:docMk/>
            <pc:sldMk cId="4087712204" sldId="363"/>
            <ac:spMk id="5" creationId="{BF6CA14D-8CE4-A6CE-043D-87034A50A52F}"/>
          </ac:spMkLst>
        </pc:spChg>
        <pc:picChg chg="del">
          <ac:chgData name="Abbey MacPherson" userId="6daf81af-d192-40ae-9f9a-47f4f894a3d5" providerId="ADAL" clId="{5EDA8A15-EA19-49C1-978E-141EDBE5ABE3}" dt="2025-05-06T10:46:06.843" v="1318" actId="478"/>
          <ac:picMkLst>
            <pc:docMk/>
            <pc:sldMk cId="4087712204" sldId="363"/>
            <ac:picMk id="6" creationId="{88399EFE-54B7-2CC5-5D01-1F517B92E996}"/>
          </ac:picMkLst>
        </pc:picChg>
        <pc:picChg chg="add mod">
          <ac:chgData name="Abbey MacPherson" userId="6daf81af-d192-40ae-9f9a-47f4f894a3d5" providerId="ADAL" clId="{5EDA8A15-EA19-49C1-978E-141EDBE5ABE3}" dt="2025-05-06T10:46:07.119" v="1319"/>
          <ac:picMkLst>
            <pc:docMk/>
            <pc:sldMk cId="4087712204" sldId="363"/>
            <ac:picMk id="8" creationId="{EF423985-73B4-1897-0D91-06A94F0C4641}"/>
          </ac:picMkLst>
        </pc:picChg>
      </pc:sldChg>
      <pc:sldChg chg="modSp add mod">
        <pc:chgData name="Abbey MacPherson" userId="6daf81af-d192-40ae-9f9a-47f4f894a3d5" providerId="ADAL" clId="{5EDA8A15-EA19-49C1-978E-141EDBE5ABE3}" dt="2025-05-06T10:55:23.355" v="1464" actId="20577"/>
        <pc:sldMkLst>
          <pc:docMk/>
          <pc:sldMk cId="3901454641" sldId="364"/>
        </pc:sldMkLst>
        <pc:spChg chg="mod">
          <ac:chgData name="Abbey MacPherson" userId="6daf81af-d192-40ae-9f9a-47f4f894a3d5" providerId="ADAL" clId="{5EDA8A15-EA19-49C1-978E-141EDBE5ABE3}" dt="2025-05-06T10:51:28.165" v="1417" actId="113"/>
          <ac:spMkLst>
            <pc:docMk/>
            <pc:sldMk cId="3901454641" sldId="364"/>
            <ac:spMk id="2" creationId="{451B40CB-35BB-DD69-4983-ACDCC8C376E1}"/>
          </ac:spMkLst>
        </pc:spChg>
        <pc:spChg chg="mod">
          <ac:chgData name="Abbey MacPherson" userId="6daf81af-d192-40ae-9f9a-47f4f894a3d5" providerId="ADAL" clId="{5EDA8A15-EA19-49C1-978E-141EDBE5ABE3}" dt="2025-05-06T10:55:23.355" v="1464" actId="20577"/>
          <ac:spMkLst>
            <pc:docMk/>
            <pc:sldMk cId="3901454641" sldId="364"/>
            <ac:spMk id="5" creationId="{4B468551-FA2E-1B7C-2B3B-8D4A51353FA8}"/>
          </ac:spMkLst>
        </pc:spChg>
      </pc:sldChg>
      <pc:sldChg chg="addSp delSp modSp add del mod ord">
        <pc:chgData name="Abbey MacPherson" userId="6daf81af-d192-40ae-9f9a-47f4f894a3d5" providerId="ADAL" clId="{5EDA8A15-EA19-49C1-978E-141EDBE5ABE3}" dt="2025-05-06T10:56:32.196" v="1473" actId="47"/>
        <pc:sldMkLst>
          <pc:docMk/>
          <pc:sldMk cId="1099666510" sldId="365"/>
        </pc:sldMkLst>
        <pc:picChg chg="add del">
          <ac:chgData name="Abbey MacPherson" userId="6daf81af-d192-40ae-9f9a-47f4f894a3d5" providerId="ADAL" clId="{5EDA8A15-EA19-49C1-978E-141EDBE5ABE3}" dt="2025-05-06T10:53:22.050" v="1426" actId="478"/>
          <ac:picMkLst>
            <pc:docMk/>
            <pc:sldMk cId="1099666510" sldId="365"/>
            <ac:picMk id="8" creationId="{4F1571D2-A076-DF4D-70D5-E8B5AE10F74C}"/>
          </ac:picMkLst>
        </pc:picChg>
        <pc:picChg chg="add mod">
          <ac:chgData name="Abbey MacPherson" userId="6daf81af-d192-40ae-9f9a-47f4f894a3d5" providerId="ADAL" clId="{5EDA8A15-EA19-49C1-978E-141EDBE5ABE3}" dt="2025-05-06T10:53:07.267" v="1422"/>
          <ac:picMkLst>
            <pc:docMk/>
            <pc:sldMk cId="1099666510" sldId="365"/>
            <ac:picMk id="9" creationId="{3990795A-010B-F886-F74F-07D191306D53}"/>
          </ac:picMkLst>
        </pc:picChg>
      </pc:sldChg>
      <pc:sldChg chg="addSp delSp modSp add mod ord replId">
        <pc:chgData name="Abbey MacPherson" userId="6daf81af-d192-40ae-9f9a-47f4f894a3d5" providerId="ADAL" clId="{5EDA8A15-EA19-49C1-978E-141EDBE5ABE3}" dt="2025-05-06T10:56:46.150" v="1477" actId="2710"/>
        <pc:sldMkLst>
          <pc:docMk/>
          <pc:sldMk cId="3183665253" sldId="366"/>
        </pc:sldMkLst>
        <pc:spChg chg="mod">
          <ac:chgData name="Abbey MacPherson" userId="6daf81af-d192-40ae-9f9a-47f4f894a3d5" providerId="ADAL" clId="{5EDA8A15-EA19-49C1-978E-141EDBE5ABE3}" dt="2025-05-06T10:56:46.150" v="1477" actId="2710"/>
          <ac:spMkLst>
            <pc:docMk/>
            <pc:sldMk cId="3183665253" sldId="366"/>
            <ac:spMk id="2" creationId="{23F0C1C6-1131-5E3E-DC87-1701F1EB3BF6}"/>
          </ac:spMkLst>
        </pc:spChg>
        <pc:picChg chg="add del">
          <ac:chgData name="Abbey MacPherson" userId="6daf81af-d192-40ae-9f9a-47f4f894a3d5" providerId="ADAL" clId="{5EDA8A15-EA19-49C1-978E-141EDBE5ABE3}" dt="2025-05-06T10:53:19.912" v="1425" actId="478"/>
          <ac:picMkLst>
            <pc:docMk/>
            <pc:sldMk cId="3183665253" sldId="366"/>
            <ac:picMk id="6" creationId="{8BCBC859-0260-5CD0-3522-7CCFACE05BB6}"/>
          </ac:picMkLst>
        </pc:picChg>
        <pc:picChg chg="add mod">
          <ac:chgData name="Abbey MacPherson" userId="6daf81af-d192-40ae-9f9a-47f4f894a3d5" providerId="ADAL" clId="{5EDA8A15-EA19-49C1-978E-141EDBE5ABE3}" dt="2025-05-06T10:53:10.672" v="1424"/>
          <ac:picMkLst>
            <pc:docMk/>
            <pc:sldMk cId="3183665253" sldId="366"/>
            <ac:picMk id="8" creationId="{9012A8E0-FB58-C0CA-311A-F12BB4E8ED77}"/>
          </ac:picMkLst>
        </pc:picChg>
      </pc:sldChg>
      <pc:sldChg chg="modSp add mod">
        <pc:chgData name="Abbey MacPherson" userId="6daf81af-d192-40ae-9f9a-47f4f894a3d5" providerId="ADAL" clId="{5EDA8A15-EA19-49C1-978E-141EDBE5ABE3}" dt="2025-05-06T10:55:51.871" v="1472" actId="20577"/>
        <pc:sldMkLst>
          <pc:docMk/>
          <pc:sldMk cId="3209096909" sldId="367"/>
        </pc:sldMkLst>
        <pc:spChg chg="mod">
          <ac:chgData name="Abbey MacPherson" userId="6daf81af-d192-40ae-9f9a-47f4f894a3d5" providerId="ADAL" clId="{5EDA8A15-EA19-49C1-978E-141EDBE5ABE3}" dt="2025-05-06T10:55:51.871" v="1472" actId="20577"/>
          <ac:spMkLst>
            <pc:docMk/>
            <pc:sldMk cId="3209096909" sldId="367"/>
            <ac:spMk id="2" creationId="{5A8B352E-6906-E479-A423-EB6153F3A5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1C90F-4B09-4286-9A1C-1ACB3062AB0A}" type="datetimeFigureOut">
              <a:rPr lang="en-AU" smtClean="0"/>
              <a:t>6/05/2025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C881D-7CE4-468B-B0E6-F9F8A32D37EE}" type="slidenum">
              <a:rPr lang="en-AU" smtClean="0"/>
              <a:t>‹#›</a:t>
            </a:fld>
            <a:endParaRPr lang="en-AU"/>
          </a:p>
        </p:txBody>
      </p:sp>
    </p:spTree>
    <p:extLst>
      <p:ext uri="{BB962C8B-B14F-4D97-AF65-F5344CB8AC3E}">
        <p14:creationId xmlns:p14="http://schemas.microsoft.com/office/powerpoint/2010/main" val="425158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DA5E-FE0A-F677-0692-EB1F9C970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4B1EAC5-C392-4659-DAA4-FA13F835A5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767805A-D548-AB86-DAC6-AADE05135F3F}"/>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5" name="Footer Placeholder 4">
            <a:extLst>
              <a:ext uri="{FF2B5EF4-FFF2-40B4-BE49-F238E27FC236}">
                <a16:creationId xmlns:a16="http://schemas.microsoft.com/office/drawing/2014/main" id="{915BD7CB-4731-A5FD-BDE7-9D25356457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79F913-FCA7-EE0D-AF4E-1588F8AC17CF}"/>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99994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2A78-B049-AABB-04A2-8854E9147F0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DABF544-9631-7BC2-4EE7-0F20A0F10C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A380A4-FA8F-B986-08C0-841D70709DD2}"/>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5" name="Footer Placeholder 4">
            <a:extLst>
              <a:ext uri="{FF2B5EF4-FFF2-40B4-BE49-F238E27FC236}">
                <a16:creationId xmlns:a16="http://schemas.microsoft.com/office/drawing/2014/main" id="{C70546B9-207C-7179-CA6C-CC528C9E64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67546DB-C441-4748-6DFE-AD579F7A09D0}"/>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153536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3D8FAC-EE9C-137F-1FD4-9E8F288764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0E9C19-4F0F-B134-CB1D-D9C7FDDF2B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0C5A88-4A46-3110-7D4D-C9E0D848CE17}"/>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5" name="Footer Placeholder 4">
            <a:extLst>
              <a:ext uri="{FF2B5EF4-FFF2-40B4-BE49-F238E27FC236}">
                <a16:creationId xmlns:a16="http://schemas.microsoft.com/office/drawing/2014/main" id="{6FA0B87D-C681-9E57-1D1B-96A32394A9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7E0B5B-EFFD-4DD0-EBE4-9875C8B5E7B3}"/>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249172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A747-4541-758D-0547-D73B4F33FC2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A33A0B9-B311-AA1F-C3DD-A5B9B3FD89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CBCC87-5FBA-E0DD-D702-46B37F0B84C5}"/>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5" name="Footer Placeholder 4">
            <a:extLst>
              <a:ext uri="{FF2B5EF4-FFF2-40B4-BE49-F238E27FC236}">
                <a16:creationId xmlns:a16="http://schemas.microsoft.com/office/drawing/2014/main" id="{76CD1D9F-09A4-97C9-F066-C85A81E7E5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ED9E70-7B4D-5043-2930-C9D768B40965}"/>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53169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7F01-2BC8-3856-A412-2F0ED4E545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BD35284-B5CF-3EDD-8165-1F57C5F22B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C47AAD-ACAD-854B-F2EB-9CDB05252700}"/>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5" name="Footer Placeholder 4">
            <a:extLst>
              <a:ext uri="{FF2B5EF4-FFF2-40B4-BE49-F238E27FC236}">
                <a16:creationId xmlns:a16="http://schemas.microsoft.com/office/drawing/2014/main" id="{85864B9B-98F7-5EA0-7F0D-C279D427B3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BD58C1-D1BB-5763-89AC-27F5DD4C3C49}"/>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3252184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41C0-6EF8-4BB7-7D5F-052F572DE48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2BADF3E-B855-962A-7BBE-14902FF0F7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B30369A-8C55-BDB5-94E1-BBDF8189F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62D1DEB-4657-7D6C-3F53-482E2984B8FF}"/>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6" name="Footer Placeholder 5">
            <a:extLst>
              <a:ext uri="{FF2B5EF4-FFF2-40B4-BE49-F238E27FC236}">
                <a16:creationId xmlns:a16="http://schemas.microsoft.com/office/drawing/2014/main" id="{35827532-0243-585B-C507-60400613BC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726F71-F55D-E0E6-2037-39D92C89A0DB}"/>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290068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D039-3118-EC50-9668-D451F4142E0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6E61192-0EDC-5A81-6A97-C29C9DCDF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B11A2-F729-9352-4CC1-509998745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27A4161-369B-BD49-D396-E5C79FB17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1AC1C-0F3C-59A8-D618-FA041FF570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15EB55-D2C2-E3C6-3F4F-3CC1C69EBDA7}"/>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8" name="Footer Placeholder 7">
            <a:extLst>
              <a:ext uri="{FF2B5EF4-FFF2-40B4-BE49-F238E27FC236}">
                <a16:creationId xmlns:a16="http://schemas.microsoft.com/office/drawing/2014/main" id="{B7AC2C41-D5FB-2947-EE46-6057FF6138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7F01DBA-3F2D-4BEE-73B4-D4F39CD31CA8}"/>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20410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719A-F681-0022-75F2-98BA2CEB90C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9E119E3-C77A-6D1A-7258-00C4C10FCC63}"/>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4" name="Footer Placeholder 3">
            <a:extLst>
              <a:ext uri="{FF2B5EF4-FFF2-40B4-BE49-F238E27FC236}">
                <a16:creationId xmlns:a16="http://schemas.microsoft.com/office/drawing/2014/main" id="{3C03E141-0F15-B5E4-D420-414FA1AD3B3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6236B6E-81BE-76CB-F7A8-62AF02E4019F}"/>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10865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0A869-42CE-2F83-61A5-55B821843435}"/>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3" name="Footer Placeholder 2">
            <a:extLst>
              <a:ext uri="{FF2B5EF4-FFF2-40B4-BE49-F238E27FC236}">
                <a16:creationId xmlns:a16="http://schemas.microsoft.com/office/drawing/2014/main" id="{31134584-5A0D-814C-34F8-79F18AF50E5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1AB5309-063E-AE28-F211-44A2CC4AADB1}"/>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206336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7F3D-A2E6-706E-C65D-3E68168DF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771393F-48D6-3A23-B223-CDB398836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8AAD5CE-670A-FA7A-7152-A750A3CA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8E303-3391-7DFC-5746-B6CE4DAA8D91}"/>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6" name="Footer Placeholder 5">
            <a:extLst>
              <a:ext uri="{FF2B5EF4-FFF2-40B4-BE49-F238E27FC236}">
                <a16:creationId xmlns:a16="http://schemas.microsoft.com/office/drawing/2014/main" id="{0D90626E-C2B4-4AF4-C754-219334BF0C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0A45A8-6233-C7C8-0CF5-F728E7415B34}"/>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220887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B7D2-656E-827D-A1C4-E518A4BA5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A039473-2325-F710-525D-8CFAFF80F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F314615-F6AF-3EDD-9ADB-51A5F9C57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21E31-373F-CC60-C36D-4FF6DE3FE3BA}"/>
              </a:ext>
            </a:extLst>
          </p:cNvPr>
          <p:cNvSpPr>
            <a:spLocks noGrp="1"/>
          </p:cNvSpPr>
          <p:nvPr>
            <p:ph type="dt" sz="half" idx="10"/>
          </p:nvPr>
        </p:nvSpPr>
        <p:spPr/>
        <p:txBody>
          <a:bodyPr/>
          <a:lstStyle/>
          <a:p>
            <a:fld id="{37C42F6A-1910-484C-A838-77BD1DCB9F23}" type="datetimeFigureOut">
              <a:rPr lang="en-AU" smtClean="0"/>
              <a:t>6/05/2025</a:t>
            </a:fld>
            <a:endParaRPr lang="en-AU"/>
          </a:p>
        </p:txBody>
      </p:sp>
      <p:sp>
        <p:nvSpPr>
          <p:cNvPr id="6" name="Footer Placeholder 5">
            <a:extLst>
              <a:ext uri="{FF2B5EF4-FFF2-40B4-BE49-F238E27FC236}">
                <a16:creationId xmlns:a16="http://schemas.microsoft.com/office/drawing/2014/main" id="{293C1CB9-9E7B-D780-3B8E-69D6F873B45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4FF5611-2DB1-89E2-C1CA-330885098AD6}"/>
              </a:ext>
            </a:extLst>
          </p:cNvPr>
          <p:cNvSpPr>
            <a:spLocks noGrp="1"/>
          </p:cNvSpPr>
          <p:nvPr>
            <p:ph type="sldNum" sz="quarter" idx="12"/>
          </p:nvPr>
        </p:nvSpPr>
        <p:spPr/>
        <p:txBody>
          <a:bodyPr/>
          <a:lstStyle/>
          <a:p>
            <a:fld id="{A235FF16-D7B7-4DFE-943E-296CC3E49D0F}" type="slidenum">
              <a:rPr lang="en-AU" smtClean="0"/>
              <a:t>‹#›</a:t>
            </a:fld>
            <a:endParaRPr lang="en-AU"/>
          </a:p>
        </p:txBody>
      </p:sp>
    </p:spTree>
    <p:extLst>
      <p:ext uri="{BB962C8B-B14F-4D97-AF65-F5344CB8AC3E}">
        <p14:creationId xmlns:p14="http://schemas.microsoft.com/office/powerpoint/2010/main" val="375796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F9B30-00C4-9DB8-A8A8-4C56A8012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4DFF2BD-9964-BF79-016D-A4CDE38E8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D3D11B-4535-90AA-820E-2BE5C1458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C42F6A-1910-484C-A838-77BD1DCB9F23}" type="datetimeFigureOut">
              <a:rPr lang="en-AU" smtClean="0"/>
              <a:t>6/05/2025</a:t>
            </a:fld>
            <a:endParaRPr lang="en-AU"/>
          </a:p>
        </p:txBody>
      </p:sp>
      <p:sp>
        <p:nvSpPr>
          <p:cNvPr id="5" name="Footer Placeholder 4">
            <a:extLst>
              <a:ext uri="{FF2B5EF4-FFF2-40B4-BE49-F238E27FC236}">
                <a16:creationId xmlns:a16="http://schemas.microsoft.com/office/drawing/2014/main" id="{69DA2867-CA6C-0AAB-3B69-6217ECD707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A5B707D-5A5E-C968-7828-C52625D46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35FF16-D7B7-4DFE-943E-296CC3E49D0F}" type="slidenum">
              <a:rPr lang="en-AU" smtClean="0"/>
              <a:t>‹#›</a:t>
            </a:fld>
            <a:endParaRPr lang="en-AU"/>
          </a:p>
        </p:txBody>
      </p:sp>
    </p:spTree>
    <p:extLst>
      <p:ext uri="{BB962C8B-B14F-4D97-AF65-F5344CB8AC3E}">
        <p14:creationId xmlns:p14="http://schemas.microsoft.com/office/powerpoint/2010/main" val="188242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unterevfestival.net/page/display/id/19"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australiansolarquotes.com.au/2009/01/10/world-solar-challenge-australi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en/photo/89349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89349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89349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89349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89349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893490"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O4Rxb-3jIqQ"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u6rbrFgudLg?feature=oembed" TargetMode="External"/><Relationship Id="rId6" Type="http://schemas.openxmlformats.org/officeDocument/2006/relationships/hyperlink" Target="https://kids.britannica.com/kids/article/gravity/400109" TargetMode="External"/><Relationship Id="rId5" Type="http://schemas.openxmlformats.org/officeDocument/2006/relationships/hyperlink" Target="https://www.youtube.com/watch?v=u6rbrFgudLg" TargetMode="Externa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australiansolarquotes.com.au/2009/01/10/world-solar-challenge-australia/"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SaKkjiIVccc" TargetMode="External"/><Relationship Id="rId2" Type="http://schemas.openxmlformats.org/officeDocument/2006/relationships/hyperlink" Target="https://www.sciencebuddies.org/stem-activities/balloon-car"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australiansolarquotes.com.au/2009/01/10/world-solar-challenge-australi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australiansolarquotes.com.au/2009/01/10/world-solar-challenge-australia/"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australiansolarquotes.com.au/2009/01/10/world-solar-challenge-australia/"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https://www.youtube.com/embed/ovlz3Rvuwe4?list=PL2DKUOaVBfxPmjTirtpAWLzpTJzpDnwIg" TargetMode="Externa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hyperlink" Target="https://drive.google.com/file/d/1m3TC3c63Wh_xaZ4IGq-8Z-71KSg1owz5/view" TargetMode="External"/><Relationship Id="rId2" Type="http://schemas.openxmlformats.org/officeDocument/2006/relationships/hyperlink" Target="https://www.youtube.com/watch?v=3-iXLxgTBuU" TargetMode="Externa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AvMLcoVmR80&amp;list=PL2DKUOaVBfxO8ROKxTCbjHFZuQS-IqmLB" TargetMode="External"/><Relationship Id="rId2" Type="http://schemas.openxmlformats.org/officeDocument/2006/relationships/hyperlink" Target="https://www.hunterevfestival.net/page/display/id/19"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8" Type="http://schemas.openxmlformats.org/officeDocument/2006/relationships/hyperlink" Target="https://www.youtube.com/watch?v=7-SuUQrD8iI&amp;list=PL2DKUOaVBfxPmjTirtpAWLzpTJzpDnwIg&amp;index=6" TargetMode="External"/><Relationship Id="rId3" Type="http://schemas.openxmlformats.org/officeDocument/2006/relationships/image" Target="../media/image30.png"/><Relationship Id="rId7" Type="http://schemas.openxmlformats.org/officeDocument/2006/relationships/hyperlink" Target="https://www.youtube.com/watch?v=Mq41Rl-rKS8&amp;list=PL2DKUOaVBfxPmjTirtpAWLzpTJzpDnwIg&amp;index=5"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youtube.com/watch?v=I5fZa4tuy1U&amp;list=PL2DKUOaVBfxPmjTirtpAWLzpTJzpDnwIg&amp;index=4" TargetMode="External"/><Relationship Id="rId5" Type="http://schemas.openxmlformats.org/officeDocument/2006/relationships/hyperlink" Target="https://www.youtube.com/watch?v=YEAgkNngBV0&amp;list=PL2DKUOaVBfxPmjTirtpAWLzpTJzpDnwIg&amp;index=3" TargetMode="External"/><Relationship Id="rId4" Type="http://schemas.openxmlformats.org/officeDocument/2006/relationships/hyperlink" Target="https://www.youtube.com/watch?v=qX7bdg3adkE&amp;list=PL2DKUOaVBfxPmjTirtpAWLzpTJzpDnwIg&amp;index=2"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futuroprossimo.it/2019/06/lightyear-one-auto-elettrica-e-solare/"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3079750" y="-374650"/>
            <a:ext cx="6032500" cy="7607300"/>
          </a:xfrm>
          <a:prstGeom prst="rect">
            <a:avLst/>
          </a:prstGeom>
          <a:solidFill>
            <a:srgbClr val="FBFDFE">
              <a:alpha val="89804"/>
            </a:srgbClr>
          </a:solidFill>
        </p:spPr>
        <p:txBody>
          <a:bodyPr/>
          <a:lstStyle/>
          <a:p>
            <a:endParaRPr lang="en-AU" sz="1200" dirty="0"/>
          </a:p>
        </p:txBody>
      </p:sp>
      <p:grpSp>
        <p:nvGrpSpPr>
          <p:cNvPr id="4" name="Group 4"/>
          <p:cNvGrpSpPr/>
          <p:nvPr/>
        </p:nvGrpSpPr>
        <p:grpSpPr>
          <a:xfrm>
            <a:off x="3421434" y="2456030"/>
            <a:ext cx="5349128" cy="3003529"/>
            <a:chOff x="0" y="2094006"/>
            <a:chExt cx="10698267" cy="6007057"/>
          </a:xfrm>
        </p:grpSpPr>
        <p:sp>
          <p:nvSpPr>
            <p:cNvPr id="7" name="TextBox 7"/>
            <p:cNvSpPr txBox="1"/>
            <p:nvPr/>
          </p:nvSpPr>
          <p:spPr>
            <a:xfrm>
              <a:off x="0" y="3229010"/>
              <a:ext cx="10698267" cy="3795909"/>
            </a:xfrm>
            <a:prstGeom prst="rect">
              <a:avLst/>
            </a:prstGeom>
          </p:spPr>
          <p:txBody>
            <a:bodyPr lIns="0" tIns="0" rIns="0" bIns="0" rtlCol="0" anchor="t">
              <a:spAutoFit/>
            </a:bodyPr>
            <a:lstStyle/>
            <a:p>
              <a:pPr algn="ctr">
                <a:lnSpc>
                  <a:spcPts val="7187"/>
                </a:lnSpc>
              </a:pPr>
              <a:r>
                <a:rPr lang="en-US" sz="7334" b="1" spc="-147" dirty="0">
                  <a:solidFill>
                    <a:srgbClr val="967A65"/>
                  </a:solidFill>
                  <a:latin typeface="Josefin Sans Bold"/>
                  <a:ea typeface="Josefin Sans Bold"/>
                  <a:cs typeface="Josefin Sans Bold"/>
                  <a:sym typeface="Josefin Sans Bold"/>
                </a:rPr>
                <a:t>Solar Car</a:t>
              </a:r>
            </a:p>
            <a:p>
              <a:pPr algn="ctr">
                <a:lnSpc>
                  <a:spcPts val="7187"/>
                </a:lnSpc>
              </a:pPr>
              <a:r>
                <a:rPr lang="en-US" sz="7334" b="1" spc="-147" dirty="0">
                  <a:solidFill>
                    <a:srgbClr val="967A65"/>
                  </a:solidFill>
                  <a:latin typeface="Josefin Sans Bold"/>
                  <a:ea typeface="Josefin Sans Bold"/>
                  <a:cs typeface="Josefin Sans Bold"/>
                  <a:sym typeface="Josefin Sans Bold"/>
                </a:rPr>
                <a:t>Competition</a:t>
              </a:r>
            </a:p>
          </p:txBody>
        </p:sp>
        <p:sp>
          <p:nvSpPr>
            <p:cNvPr id="6" name="TextBox 6"/>
            <p:cNvSpPr txBox="1"/>
            <p:nvPr/>
          </p:nvSpPr>
          <p:spPr>
            <a:xfrm>
              <a:off x="902068" y="2094006"/>
              <a:ext cx="8894131" cy="702756"/>
            </a:xfrm>
            <a:prstGeom prst="rect">
              <a:avLst/>
            </a:prstGeom>
          </p:spPr>
          <p:txBody>
            <a:bodyPr lIns="0" tIns="0" rIns="0" bIns="0" rtlCol="0" anchor="t">
              <a:spAutoFit/>
            </a:bodyPr>
            <a:lstStyle/>
            <a:p>
              <a:pPr algn="ctr">
                <a:lnSpc>
                  <a:spcPts val="2752"/>
                </a:lnSpc>
              </a:pPr>
              <a:r>
                <a:rPr lang="en-US" sz="2133" b="1" spc="213">
                  <a:solidFill>
                    <a:srgbClr val="204666"/>
                  </a:solidFill>
                  <a:latin typeface="Josefin Sans Bold"/>
                  <a:ea typeface="Josefin Sans Bold"/>
                  <a:cs typeface="Josefin Sans Bold"/>
                  <a:sym typeface="Josefin Sans Bold"/>
                </a:rPr>
                <a:t>HUNTER MINI EV FESTIVAL</a:t>
              </a:r>
            </a:p>
          </p:txBody>
        </p:sp>
        <p:sp>
          <p:nvSpPr>
            <p:cNvPr id="8" name="TextBox 8"/>
            <p:cNvSpPr txBox="1"/>
            <p:nvPr/>
          </p:nvSpPr>
          <p:spPr>
            <a:xfrm>
              <a:off x="902066" y="7457167"/>
              <a:ext cx="8894133" cy="643896"/>
            </a:xfrm>
            <a:prstGeom prst="rect">
              <a:avLst/>
            </a:prstGeom>
          </p:spPr>
          <p:txBody>
            <a:bodyPr lIns="0" tIns="0" rIns="0" bIns="0" rtlCol="0" anchor="t">
              <a:spAutoFit/>
            </a:bodyPr>
            <a:lstStyle/>
            <a:p>
              <a:pPr algn="ctr">
                <a:lnSpc>
                  <a:spcPts val="2613"/>
                </a:lnSpc>
              </a:pPr>
              <a:endParaRPr lang="en-US" sz="1867" spc="112">
                <a:solidFill>
                  <a:srgbClr val="204666"/>
                </a:solidFill>
                <a:latin typeface="Josefin Sans"/>
                <a:ea typeface="Josefin Sans"/>
                <a:cs typeface="Josefin Sans"/>
                <a:sym typeface="Josefin Sans"/>
              </a:endParaRPr>
            </a:p>
          </p:txBody>
        </p:sp>
      </p:grpSp>
      <p:pic>
        <p:nvPicPr>
          <p:cNvPr id="13" name="Graphic 12" descr="Race Car outline">
            <a:extLst>
              <a:ext uri="{FF2B5EF4-FFF2-40B4-BE49-F238E27FC236}">
                <a16:creationId xmlns:a16="http://schemas.microsoft.com/office/drawing/2014/main" id="{1187F5A7-67A8-652F-803E-6E876DE050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798" y="1398441"/>
            <a:ext cx="914400"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46A6-7402-0668-9D07-7F9E2908B511}"/>
            </a:ext>
          </a:extLst>
        </p:cNvPr>
        <p:cNvGrpSpPr/>
        <p:nvPr/>
      </p:nvGrpSpPr>
      <p:grpSpPr>
        <a:xfrm>
          <a:off x="0" y="0"/>
          <a:ext cx="0" cy="0"/>
          <a:chOff x="0" y="0"/>
          <a:chExt cx="0" cy="0"/>
        </a:xfrm>
      </p:grpSpPr>
      <p:sp>
        <p:nvSpPr>
          <p:cNvPr id="9" name="AutoShape 9">
            <a:extLst>
              <a:ext uri="{FF2B5EF4-FFF2-40B4-BE49-F238E27FC236}">
                <a16:creationId xmlns:a16="http://schemas.microsoft.com/office/drawing/2014/main" id="{C8FEBDD0-54E9-0C49-C586-325AF21C9319}"/>
              </a:ext>
            </a:extLst>
          </p:cNvPr>
          <p:cNvSpPr/>
          <p:nvPr/>
        </p:nvSpPr>
        <p:spPr>
          <a:xfrm>
            <a:off x="-251151" y="-358367"/>
            <a:ext cx="446383" cy="7574733"/>
          </a:xfrm>
          <a:prstGeom prst="rect">
            <a:avLst/>
          </a:prstGeom>
          <a:solidFill>
            <a:srgbClr val="204666"/>
          </a:solidFill>
        </p:spPr>
        <p:txBody>
          <a:bodyPr/>
          <a:lstStyle/>
          <a:p>
            <a:endParaRPr lang="en-AU" sz="1200"/>
          </a:p>
        </p:txBody>
      </p:sp>
      <p:pic>
        <p:nvPicPr>
          <p:cNvPr id="16" name="Picture 15" descr="A diagram of a diagram&#10;&#10;Description automatically generated">
            <a:extLst>
              <a:ext uri="{FF2B5EF4-FFF2-40B4-BE49-F238E27FC236}">
                <a16:creationId xmlns:a16="http://schemas.microsoft.com/office/drawing/2014/main" id="{F78FED6B-8C7C-7028-6D2E-84EDEDFD5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109" y="1763373"/>
            <a:ext cx="5058944" cy="3794208"/>
          </a:xfrm>
          <a:prstGeom prst="rect">
            <a:avLst/>
          </a:prstGeom>
        </p:spPr>
      </p:pic>
      <p:sp>
        <p:nvSpPr>
          <p:cNvPr id="4" name="TextBox 3">
            <a:extLst>
              <a:ext uri="{FF2B5EF4-FFF2-40B4-BE49-F238E27FC236}">
                <a16:creationId xmlns:a16="http://schemas.microsoft.com/office/drawing/2014/main" id="{02BC252E-6FBA-5A90-98BB-1358F90C64D3}"/>
              </a:ext>
            </a:extLst>
          </p:cNvPr>
          <p:cNvSpPr txBox="1"/>
          <p:nvPr/>
        </p:nvSpPr>
        <p:spPr>
          <a:xfrm>
            <a:off x="820374" y="4074110"/>
            <a:ext cx="2080671" cy="646331"/>
          </a:xfrm>
          <a:prstGeom prst="rect">
            <a:avLst/>
          </a:prstGeom>
          <a:noFill/>
          <a:ln>
            <a:solidFill>
              <a:schemeClr val="tx1"/>
            </a:solidFill>
          </a:ln>
        </p:spPr>
        <p:txBody>
          <a:bodyPr wrap="square" rtlCol="0">
            <a:spAutoFit/>
          </a:bodyPr>
          <a:lstStyle/>
          <a:p>
            <a:r>
              <a:rPr lang="en-AU" sz="1200" b="1" dirty="0">
                <a:latin typeface="Josefin Sans" pitchFamily="2" charset="0"/>
              </a:rPr>
              <a:t>Define:</a:t>
            </a:r>
            <a:r>
              <a:rPr lang="en-AU" sz="1200" dirty="0">
                <a:latin typeface="Josefin Sans" pitchFamily="2" charset="0"/>
              </a:rPr>
              <a:t> Ms Smith needs an efficient way to organise the STEM space. </a:t>
            </a:r>
          </a:p>
        </p:txBody>
      </p:sp>
      <p:sp>
        <p:nvSpPr>
          <p:cNvPr id="5" name="TextBox 4">
            <a:extLst>
              <a:ext uri="{FF2B5EF4-FFF2-40B4-BE49-F238E27FC236}">
                <a16:creationId xmlns:a16="http://schemas.microsoft.com/office/drawing/2014/main" id="{5ABEFDC8-8F23-6929-BDA4-6BEEBD499DA6}"/>
              </a:ext>
            </a:extLst>
          </p:cNvPr>
          <p:cNvSpPr txBox="1"/>
          <p:nvPr/>
        </p:nvSpPr>
        <p:spPr>
          <a:xfrm>
            <a:off x="1150154" y="615503"/>
            <a:ext cx="2080671" cy="1569660"/>
          </a:xfrm>
          <a:prstGeom prst="rect">
            <a:avLst/>
          </a:prstGeom>
          <a:noFill/>
          <a:ln>
            <a:solidFill>
              <a:schemeClr val="tx1"/>
            </a:solidFill>
          </a:ln>
        </p:spPr>
        <p:txBody>
          <a:bodyPr wrap="square" rtlCol="0">
            <a:spAutoFit/>
          </a:bodyPr>
          <a:lstStyle/>
          <a:p>
            <a:r>
              <a:rPr lang="en-AU" sz="1200" b="1" dirty="0">
                <a:latin typeface="Josefin Sans" pitchFamily="2" charset="0"/>
              </a:rPr>
              <a:t>Research: </a:t>
            </a:r>
            <a:r>
              <a:rPr lang="en-AU" sz="1200" dirty="0">
                <a:latin typeface="Josefin Sans" pitchFamily="2" charset="0"/>
              </a:rPr>
              <a:t>How will things be organised? In boxes? Tubs? On shelves? Bookcases? Is there technology to be organised? If so, how will everything be charged and kept secure? </a:t>
            </a:r>
          </a:p>
        </p:txBody>
      </p:sp>
      <p:sp>
        <p:nvSpPr>
          <p:cNvPr id="6" name="TextBox 5">
            <a:extLst>
              <a:ext uri="{FF2B5EF4-FFF2-40B4-BE49-F238E27FC236}">
                <a16:creationId xmlns:a16="http://schemas.microsoft.com/office/drawing/2014/main" id="{CF0773A7-8CD4-658C-AD13-05B06FEFEA96}"/>
              </a:ext>
            </a:extLst>
          </p:cNvPr>
          <p:cNvSpPr txBox="1"/>
          <p:nvPr/>
        </p:nvSpPr>
        <p:spPr>
          <a:xfrm>
            <a:off x="625453" y="2458282"/>
            <a:ext cx="2080671" cy="1384995"/>
          </a:xfrm>
          <a:prstGeom prst="rect">
            <a:avLst/>
          </a:prstGeom>
          <a:noFill/>
          <a:ln>
            <a:solidFill>
              <a:schemeClr val="tx1"/>
            </a:solidFill>
          </a:ln>
        </p:spPr>
        <p:txBody>
          <a:bodyPr wrap="square" rtlCol="0">
            <a:spAutoFit/>
          </a:bodyPr>
          <a:lstStyle/>
          <a:p>
            <a:r>
              <a:rPr lang="en-AU" sz="1200" b="1" dirty="0">
                <a:latin typeface="Josefin Sans" pitchFamily="2" charset="0"/>
              </a:rPr>
              <a:t>Empathise:</a:t>
            </a:r>
            <a:r>
              <a:rPr lang="en-AU" sz="1200" dirty="0">
                <a:latin typeface="Josefin Sans" pitchFamily="2" charset="0"/>
              </a:rPr>
              <a:t> How will you find out what is really important to Ms Smith? Is it ease of use? Aesthetics? What does she need to make the space user friendly?  </a:t>
            </a:r>
          </a:p>
        </p:txBody>
      </p:sp>
      <p:sp>
        <p:nvSpPr>
          <p:cNvPr id="7" name="TextBox 6">
            <a:extLst>
              <a:ext uri="{FF2B5EF4-FFF2-40B4-BE49-F238E27FC236}">
                <a16:creationId xmlns:a16="http://schemas.microsoft.com/office/drawing/2014/main" id="{94288195-46F6-A734-F6DD-6AEB9E4F6B4B}"/>
              </a:ext>
            </a:extLst>
          </p:cNvPr>
          <p:cNvSpPr txBox="1"/>
          <p:nvPr/>
        </p:nvSpPr>
        <p:spPr>
          <a:xfrm>
            <a:off x="8700828" y="985272"/>
            <a:ext cx="2080671" cy="1015663"/>
          </a:xfrm>
          <a:prstGeom prst="rect">
            <a:avLst/>
          </a:prstGeom>
          <a:noFill/>
          <a:ln>
            <a:solidFill>
              <a:schemeClr val="tx1"/>
            </a:solidFill>
          </a:ln>
        </p:spPr>
        <p:txBody>
          <a:bodyPr wrap="square" rtlCol="0">
            <a:spAutoFit/>
          </a:bodyPr>
          <a:lstStyle/>
          <a:p>
            <a:r>
              <a:rPr lang="en-AU" sz="1200" b="1" dirty="0">
                <a:latin typeface="Josefin Sans" pitchFamily="2" charset="0"/>
              </a:rPr>
              <a:t>Generate ideas:</a:t>
            </a:r>
            <a:r>
              <a:rPr lang="en-AU" sz="1200" dirty="0">
                <a:latin typeface="Josefin Sans" pitchFamily="2" charset="0"/>
              </a:rPr>
              <a:t> Based on your research and the users needs. This could look like: labelled diagrams, lists, flow charts. </a:t>
            </a:r>
          </a:p>
        </p:txBody>
      </p:sp>
      <p:sp>
        <p:nvSpPr>
          <p:cNvPr id="8" name="TextBox 7">
            <a:extLst>
              <a:ext uri="{FF2B5EF4-FFF2-40B4-BE49-F238E27FC236}">
                <a16:creationId xmlns:a16="http://schemas.microsoft.com/office/drawing/2014/main" id="{26018535-C549-B71B-8C5F-7389AEF2C5D3}"/>
              </a:ext>
            </a:extLst>
          </p:cNvPr>
          <p:cNvSpPr txBox="1"/>
          <p:nvPr/>
        </p:nvSpPr>
        <p:spPr>
          <a:xfrm>
            <a:off x="9028442" y="2458282"/>
            <a:ext cx="2080671" cy="461665"/>
          </a:xfrm>
          <a:prstGeom prst="rect">
            <a:avLst/>
          </a:prstGeom>
          <a:noFill/>
          <a:ln>
            <a:solidFill>
              <a:schemeClr val="tx1"/>
            </a:solidFill>
          </a:ln>
        </p:spPr>
        <p:txBody>
          <a:bodyPr wrap="square" rtlCol="0">
            <a:spAutoFit/>
          </a:bodyPr>
          <a:lstStyle/>
          <a:p>
            <a:r>
              <a:rPr lang="en-AU" sz="1200" b="1" dirty="0">
                <a:latin typeface="Josefin Sans" pitchFamily="2" charset="0"/>
              </a:rPr>
              <a:t>Plan: </a:t>
            </a:r>
            <a:r>
              <a:rPr lang="en-AU" sz="1200" dirty="0">
                <a:latin typeface="Josefin Sans" pitchFamily="2" charset="0"/>
              </a:rPr>
              <a:t>How will you bring your ideas to life? </a:t>
            </a:r>
            <a:r>
              <a:rPr lang="en-AU" sz="1200" b="1" dirty="0">
                <a:latin typeface="Josefin Sans" pitchFamily="2" charset="0"/>
              </a:rPr>
              <a:t> </a:t>
            </a:r>
            <a:endParaRPr lang="en-AU" sz="1200" dirty="0">
              <a:latin typeface="Josefin Sans" pitchFamily="2" charset="0"/>
            </a:endParaRPr>
          </a:p>
        </p:txBody>
      </p:sp>
      <p:sp>
        <p:nvSpPr>
          <p:cNvPr id="10" name="TextBox 9">
            <a:extLst>
              <a:ext uri="{FF2B5EF4-FFF2-40B4-BE49-F238E27FC236}">
                <a16:creationId xmlns:a16="http://schemas.microsoft.com/office/drawing/2014/main" id="{9D519FBF-7760-5CFE-30A6-D82D7FD44006}"/>
              </a:ext>
            </a:extLst>
          </p:cNvPr>
          <p:cNvSpPr txBox="1"/>
          <p:nvPr/>
        </p:nvSpPr>
        <p:spPr>
          <a:xfrm>
            <a:off x="9091038" y="3476389"/>
            <a:ext cx="2080671" cy="461665"/>
          </a:xfrm>
          <a:prstGeom prst="rect">
            <a:avLst/>
          </a:prstGeom>
          <a:noFill/>
          <a:ln>
            <a:solidFill>
              <a:schemeClr val="tx1"/>
            </a:solidFill>
          </a:ln>
        </p:spPr>
        <p:txBody>
          <a:bodyPr wrap="square" rtlCol="0">
            <a:spAutoFit/>
          </a:bodyPr>
          <a:lstStyle/>
          <a:p>
            <a:r>
              <a:rPr lang="en-AU" sz="1200" b="1" dirty="0">
                <a:latin typeface="Josefin Sans" pitchFamily="2" charset="0"/>
              </a:rPr>
              <a:t>Make: </a:t>
            </a:r>
            <a:r>
              <a:rPr lang="en-AU" sz="1200" dirty="0">
                <a:latin typeface="Josefin Sans" pitchFamily="2" charset="0"/>
              </a:rPr>
              <a:t>Build prototypes of your ideas.  </a:t>
            </a:r>
            <a:r>
              <a:rPr lang="en-AU" sz="1200" b="1" dirty="0">
                <a:latin typeface="Josefin Sans" pitchFamily="2" charset="0"/>
              </a:rPr>
              <a:t> </a:t>
            </a:r>
            <a:endParaRPr lang="en-AU" sz="1200" dirty="0">
              <a:latin typeface="Josefin Sans" pitchFamily="2" charset="0"/>
            </a:endParaRPr>
          </a:p>
        </p:txBody>
      </p:sp>
      <p:sp>
        <p:nvSpPr>
          <p:cNvPr id="11" name="TextBox 10">
            <a:extLst>
              <a:ext uri="{FF2B5EF4-FFF2-40B4-BE49-F238E27FC236}">
                <a16:creationId xmlns:a16="http://schemas.microsoft.com/office/drawing/2014/main" id="{E3BB4FFE-B8F0-E7B8-BD23-C54374B94A23}"/>
              </a:ext>
            </a:extLst>
          </p:cNvPr>
          <p:cNvSpPr txBox="1"/>
          <p:nvPr/>
        </p:nvSpPr>
        <p:spPr>
          <a:xfrm>
            <a:off x="8633897" y="4344916"/>
            <a:ext cx="2080671" cy="1384995"/>
          </a:xfrm>
          <a:prstGeom prst="rect">
            <a:avLst/>
          </a:prstGeom>
          <a:noFill/>
          <a:ln>
            <a:solidFill>
              <a:schemeClr val="tx1"/>
            </a:solidFill>
          </a:ln>
        </p:spPr>
        <p:txBody>
          <a:bodyPr wrap="square" rtlCol="0">
            <a:spAutoFit/>
          </a:bodyPr>
          <a:lstStyle/>
          <a:p>
            <a:r>
              <a:rPr lang="en-AU" sz="1200" b="1" dirty="0">
                <a:latin typeface="Josefin Sans" pitchFamily="2" charset="0"/>
              </a:rPr>
              <a:t>Test and Evaluate: </a:t>
            </a:r>
            <a:r>
              <a:rPr lang="en-AU" sz="1200" dirty="0">
                <a:latin typeface="Josefin Sans" pitchFamily="2" charset="0"/>
              </a:rPr>
              <a:t>Test your prototypes. Get feedback from the user (Ms Smith). What do you need to change/adapt/keep the same/add?</a:t>
            </a:r>
          </a:p>
        </p:txBody>
      </p:sp>
    </p:spTree>
    <p:extLst>
      <p:ext uri="{BB962C8B-B14F-4D97-AF65-F5344CB8AC3E}">
        <p14:creationId xmlns:p14="http://schemas.microsoft.com/office/powerpoint/2010/main" val="361679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85800" y="647701"/>
            <a:ext cx="9521239" cy="673967"/>
          </a:xfrm>
          <a:prstGeom prst="rect">
            <a:avLst/>
          </a:prstGeom>
        </p:spPr>
        <p:txBody>
          <a:bodyPr lIns="0" tIns="0" rIns="0" bIns="0" rtlCol="0" anchor="t">
            <a:spAutoFit/>
          </a:bodyPr>
          <a:lstStyle/>
          <a:p>
            <a:pPr>
              <a:lnSpc>
                <a:spcPts val="5334"/>
              </a:lnSpc>
            </a:pPr>
            <a:r>
              <a:rPr lang="en-US" sz="4267" spc="85" dirty="0">
                <a:solidFill>
                  <a:srgbClr val="967A65"/>
                </a:solidFill>
                <a:latin typeface="Josefin Sans"/>
                <a:ea typeface="Josefin Sans"/>
                <a:cs typeface="Josefin Sans"/>
                <a:sym typeface="Josefin Sans"/>
              </a:rPr>
              <a:t>Hunter Mini EV Festival</a:t>
            </a:r>
          </a:p>
        </p:txBody>
      </p:sp>
      <p:sp>
        <p:nvSpPr>
          <p:cNvPr id="9" name="AutoShape 9"/>
          <p:cNvSpPr/>
          <p:nvPr/>
        </p:nvSpPr>
        <p:spPr>
          <a:xfrm>
            <a:off x="-251151" y="-358367"/>
            <a:ext cx="446383" cy="7574733"/>
          </a:xfrm>
          <a:prstGeom prst="rect">
            <a:avLst/>
          </a:prstGeom>
          <a:solidFill>
            <a:srgbClr val="204666"/>
          </a:solidFill>
        </p:spPr>
        <p:txBody>
          <a:bodyPr/>
          <a:lstStyle/>
          <a:p>
            <a:endParaRPr lang="en-AU" sz="1200"/>
          </a:p>
        </p:txBody>
      </p:sp>
      <p:grpSp>
        <p:nvGrpSpPr>
          <p:cNvPr id="22" name="Group 10">
            <a:extLst>
              <a:ext uri="{FF2B5EF4-FFF2-40B4-BE49-F238E27FC236}">
                <a16:creationId xmlns:a16="http://schemas.microsoft.com/office/drawing/2014/main" id="{605955FD-A197-8071-F966-000466A1D34B}"/>
              </a:ext>
            </a:extLst>
          </p:cNvPr>
          <p:cNvGrpSpPr/>
          <p:nvPr/>
        </p:nvGrpSpPr>
        <p:grpSpPr>
          <a:xfrm>
            <a:off x="3800742" y="4135872"/>
            <a:ext cx="4590516" cy="1656042"/>
            <a:chOff x="0" y="-104775"/>
            <a:chExt cx="6120687" cy="2208054"/>
          </a:xfrm>
        </p:grpSpPr>
        <p:sp>
          <p:nvSpPr>
            <p:cNvPr id="23" name="TextBox 11">
              <a:extLst>
                <a:ext uri="{FF2B5EF4-FFF2-40B4-BE49-F238E27FC236}">
                  <a16:creationId xmlns:a16="http://schemas.microsoft.com/office/drawing/2014/main" id="{BC1FEEF1-4230-08DD-D48F-2FB62CA30EF9}"/>
                </a:ext>
              </a:extLst>
            </p:cNvPr>
            <p:cNvSpPr txBox="1"/>
            <p:nvPr/>
          </p:nvSpPr>
          <p:spPr>
            <a:xfrm>
              <a:off x="0" y="702896"/>
              <a:ext cx="6120687" cy="1400383"/>
            </a:xfrm>
            <a:prstGeom prst="rect">
              <a:avLst/>
            </a:prstGeom>
          </p:spPr>
          <p:txBody>
            <a:bodyPr lIns="0" tIns="0" rIns="0" bIns="0" rtlCol="0" anchor="t">
              <a:spAutoFit/>
            </a:bodyPr>
            <a:lstStyle/>
            <a:p>
              <a:pPr algn="ctr">
                <a:lnSpc>
                  <a:spcPts val="4200"/>
                </a:lnSpc>
              </a:pPr>
              <a:r>
                <a:rPr lang="en-US" sz="2800" spc="168" dirty="0">
                  <a:solidFill>
                    <a:srgbClr val="204666"/>
                  </a:solidFill>
                  <a:latin typeface="Josefin Sans"/>
                  <a:ea typeface="Josefin Sans"/>
                  <a:cs typeface="Josefin Sans"/>
                  <a:sym typeface="Josefin Sans"/>
                  <a:hlinkClick r:id="rId2"/>
                </a:rPr>
                <a:t>Everything you need to know</a:t>
              </a:r>
              <a:r>
                <a:rPr lang="en-US" sz="2800" spc="168" dirty="0">
                  <a:solidFill>
                    <a:srgbClr val="204666"/>
                  </a:solidFill>
                  <a:latin typeface="Josefin Sans"/>
                  <a:ea typeface="Josefin Sans"/>
                  <a:cs typeface="Josefin Sans"/>
                  <a:sym typeface="Josefin Sans"/>
                </a:rPr>
                <a:t>!</a:t>
              </a:r>
            </a:p>
          </p:txBody>
        </p:sp>
        <p:sp>
          <p:nvSpPr>
            <p:cNvPr id="24" name="TextBox 12">
              <a:extLst>
                <a:ext uri="{FF2B5EF4-FFF2-40B4-BE49-F238E27FC236}">
                  <a16:creationId xmlns:a16="http://schemas.microsoft.com/office/drawing/2014/main" id="{F4CB272A-7270-61E1-BC78-BF2A1C39D1A4}"/>
                </a:ext>
              </a:extLst>
            </p:cNvPr>
            <p:cNvSpPr txBox="1"/>
            <p:nvPr/>
          </p:nvSpPr>
          <p:spPr>
            <a:xfrm>
              <a:off x="0" y="-104775"/>
              <a:ext cx="6094982" cy="707886"/>
            </a:xfrm>
            <a:prstGeom prst="rect">
              <a:avLst/>
            </a:prstGeom>
          </p:spPr>
          <p:txBody>
            <a:bodyPr lIns="0" tIns="0" rIns="0" bIns="0" rtlCol="0" anchor="t">
              <a:spAutoFit/>
            </a:bodyPr>
            <a:lstStyle/>
            <a:p>
              <a:pPr algn="ctr">
                <a:lnSpc>
                  <a:spcPts val="4424"/>
                </a:lnSpc>
              </a:pPr>
              <a:r>
                <a:rPr lang="en-US" sz="2800" spc="364" dirty="0">
                  <a:solidFill>
                    <a:srgbClr val="967A65"/>
                  </a:solidFill>
                  <a:latin typeface="Josefin Sans"/>
                  <a:ea typeface="Josefin Sans"/>
                  <a:cs typeface="Josefin Sans"/>
                  <a:sym typeface="Josefin Sans"/>
                </a:rPr>
                <a:t>The Details</a:t>
              </a:r>
            </a:p>
          </p:txBody>
        </p:sp>
      </p:grpSp>
      <p:pic>
        <p:nvPicPr>
          <p:cNvPr id="25" name="Picture 24">
            <a:extLst>
              <a:ext uri="{FF2B5EF4-FFF2-40B4-BE49-F238E27FC236}">
                <a16:creationId xmlns:a16="http://schemas.microsoft.com/office/drawing/2014/main" id="{E34662F1-7A71-91C8-0E98-28088A05F33A}"/>
              </a:ext>
            </a:extLst>
          </p:cNvPr>
          <p:cNvPicPr>
            <a:picLocks noChangeAspect="1"/>
          </p:cNvPicPr>
          <p:nvPr/>
        </p:nvPicPr>
        <p:blipFill>
          <a:blip r:embed="rId3"/>
          <a:stretch>
            <a:fillRect/>
          </a:stretch>
        </p:blipFill>
        <p:spPr>
          <a:xfrm>
            <a:off x="10666207" y="5263032"/>
            <a:ext cx="1340832" cy="1350765"/>
          </a:xfrm>
          <a:prstGeom prst="rect">
            <a:avLst/>
          </a:prstGeom>
        </p:spPr>
      </p:pic>
      <p:pic>
        <p:nvPicPr>
          <p:cNvPr id="3" name="Picture 2">
            <a:extLst>
              <a:ext uri="{FF2B5EF4-FFF2-40B4-BE49-F238E27FC236}">
                <a16:creationId xmlns:a16="http://schemas.microsoft.com/office/drawing/2014/main" id="{28607AF3-1C67-B511-A956-14C1B27AF731}"/>
              </a:ext>
            </a:extLst>
          </p:cNvPr>
          <p:cNvPicPr>
            <a:picLocks noChangeAspect="1"/>
          </p:cNvPicPr>
          <p:nvPr/>
        </p:nvPicPr>
        <p:blipFill>
          <a:blip r:embed="rId4"/>
          <a:stretch>
            <a:fillRect/>
          </a:stretch>
        </p:blipFill>
        <p:spPr>
          <a:xfrm>
            <a:off x="939052" y="1803627"/>
            <a:ext cx="10313895" cy="18370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85800" y="647701"/>
            <a:ext cx="9521239" cy="673967"/>
          </a:xfrm>
          <a:prstGeom prst="rect">
            <a:avLst/>
          </a:prstGeom>
        </p:spPr>
        <p:txBody>
          <a:bodyPr lIns="0" tIns="0" rIns="0" bIns="0" rtlCol="0" anchor="t">
            <a:spAutoFit/>
          </a:bodyPr>
          <a:lstStyle/>
          <a:p>
            <a:pPr>
              <a:lnSpc>
                <a:spcPts val="5334"/>
              </a:lnSpc>
            </a:pPr>
            <a:r>
              <a:rPr lang="en-US" sz="4267" spc="85" dirty="0">
                <a:solidFill>
                  <a:srgbClr val="967A65"/>
                </a:solidFill>
                <a:latin typeface="Josefin Sans"/>
                <a:ea typeface="Josefin Sans"/>
                <a:cs typeface="Josefin Sans"/>
                <a:sym typeface="Josefin Sans"/>
              </a:rPr>
              <a:t>Hunter Mini EV Festival</a:t>
            </a:r>
          </a:p>
        </p:txBody>
      </p:sp>
      <p:sp>
        <p:nvSpPr>
          <p:cNvPr id="9" name="AutoShape 9"/>
          <p:cNvSpPr/>
          <p:nvPr/>
        </p:nvSpPr>
        <p:spPr>
          <a:xfrm>
            <a:off x="-251151" y="-358367"/>
            <a:ext cx="446383" cy="7574733"/>
          </a:xfrm>
          <a:prstGeom prst="rect">
            <a:avLst/>
          </a:prstGeom>
          <a:solidFill>
            <a:srgbClr val="204666"/>
          </a:solidFill>
        </p:spPr>
        <p:txBody>
          <a:bodyPr/>
          <a:lstStyle/>
          <a:p>
            <a:endParaRPr lang="en-AU" sz="1200"/>
          </a:p>
        </p:txBody>
      </p:sp>
      <p:grpSp>
        <p:nvGrpSpPr>
          <p:cNvPr id="22" name="Group 10">
            <a:extLst>
              <a:ext uri="{FF2B5EF4-FFF2-40B4-BE49-F238E27FC236}">
                <a16:creationId xmlns:a16="http://schemas.microsoft.com/office/drawing/2014/main" id="{605955FD-A197-8071-F966-000466A1D34B}"/>
              </a:ext>
            </a:extLst>
          </p:cNvPr>
          <p:cNvGrpSpPr/>
          <p:nvPr/>
        </p:nvGrpSpPr>
        <p:grpSpPr>
          <a:xfrm>
            <a:off x="685800" y="3763123"/>
            <a:ext cx="4590516" cy="1086655"/>
            <a:chOff x="0" y="-104775"/>
            <a:chExt cx="6120687" cy="1448871"/>
          </a:xfrm>
        </p:grpSpPr>
        <p:sp>
          <p:nvSpPr>
            <p:cNvPr id="23" name="TextBox 11">
              <a:extLst>
                <a:ext uri="{FF2B5EF4-FFF2-40B4-BE49-F238E27FC236}">
                  <a16:creationId xmlns:a16="http://schemas.microsoft.com/office/drawing/2014/main" id="{BC1FEEF1-4230-08DD-D48F-2FB62CA30EF9}"/>
                </a:ext>
              </a:extLst>
            </p:cNvPr>
            <p:cNvSpPr txBox="1"/>
            <p:nvPr/>
          </p:nvSpPr>
          <p:spPr>
            <a:xfrm>
              <a:off x="0" y="702896"/>
              <a:ext cx="6120687" cy="641200"/>
            </a:xfrm>
            <a:prstGeom prst="rect">
              <a:avLst/>
            </a:prstGeom>
          </p:spPr>
          <p:txBody>
            <a:bodyPr lIns="0" tIns="0" rIns="0" bIns="0" rtlCol="0" anchor="t">
              <a:spAutoFit/>
            </a:bodyPr>
            <a:lstStyle/>
            <a:p>
              <a:pPr marL="457200" indent="-457200">
                <a:lnSpc>
                  <a:spcPts val="4200"/>
                </a:lnSpc>
                <a:buFont typeface="Arial" panose="020B0604020202020204" pitchFamily="34" charset="0"/>
                <a:buChar char="•"/>
              </a:pPr>
              <a:r>
                <a:rPr lang="en-US" sz="2000" spc="168" dirty="0">
                  <a:solidFill>
                    <a:srgbClr val="204666"/>
                  </a:solidFill>
                  <a:latin typeface="Josefin Sans"/>
                  <a:ea typeface="Josefin Sans"/>
                  <a:cs typeface="Josefin Sans"/>
                  <a:sym typeface="Josefin Sans"/>
                </a:rPr>
                <a:t>Anything you need to clarify…</a:t>
              </a:r>
            </a:p>
          </p:txBody>
        </p:sp>
        <p:sp>
          <p:nvSpPr>
            <p:cNvPr id="24" name="TextBox 12">
              <a:extLst>
                <a:ext uri="{FF2B5EF4-FFF2-40B4-BE49-F238E27FC236}">
                  <a16:creationId xmlns:a16="http://schemas.microsoft.com/office/drawing/2014/main" id="{F4CB272A-7270-61E1-BC78-BF2A1C39D1A4}"/>
                </a:ext>
              </a:extLst>
            </p:cNvPr>
            <p:cNvSpPr txBox="1"/>
            <p:nvPr/>
          </p:nvSpPr>
          <p:spPr>
            <a:xfrm>
              <a:off x="0" y="-104775"/>
              <a:ext cx="6094982" cy="707886"/>
            </a:xfrm>
            <a:prstGeom prst="rect">
              <a:avLst/>
            </a:prstGeom>
          </p:spPr>
          <p:txBody>
            <a:bodyPr lIns="0" tIns="0" rIns="0" bIns="0" rtlCol="0" anchor="t">
              <a:spAutoFit/>
            </a:bodyPr>
            <a:lstStyle/>
            <a:p>
              <a:pPr>
                <a:lnSpc>
                  <a:spcPts val="4424"/>
                </a:lnSpc>
              </a:pPr>
              <a:r>
                <a:rPr lang="en-US" sz="2800" spc="364" dirty="0">
                  <a:solidFill>
                    <a:srgbClr val="967A65"/>
                  </a:solidFill>
                  <a:latin typeface="Josefin Sans"/>
                  <a:ea typeface="Josefin Sans"/>
                  <a:cs typeface="Josefin Sans"/>
                  <a:sym typeface="Josefin Sans"/>
                </a:rPr>
                <a:t>Questions?</a:t>
              </a:r>
            </a:p>
          </p:txBody>
        </p:sp>
      </p:grpSp>
      <p:pic>
        <p:nvPicPr>
          <p:cNvPr id="25" name="Picture 24">
            <a:extLst>
              <a:ext uri="{FF2B5EF4-FFF2-40B4-BE49-F238E27FC236}">
                <a16:creationId xmlns:a16="http://schemas.microsoft.com/office/drawing/2014/main" id="{E34662F1-7A71-91C8-0E98-28088A05F33A}"/>
              </a:ext>
            </a:extLst>
          </p:cNvPr>
          <p:cNvPicPr>
            <a:picLocks noChangeAspect="1"/>
          </p:cNvPicPr>
          <p:nvPr/>
        </p:nvPicPr>
        <p:blipFill>
          <a:blip r:embed="rId2"/>
          <a:stretch>
            <a:fillRect/>
          </a:stretch>
        </p:blipFill>
        <p:spPr>
          <a:xfrm>
            <a:off x="10666207" y="5263032"/>
            <a:ext cx="1340832" cy="1350765"/>
          </a:xfrm>
          <a:prstGeom prst="rect">
            <a:avLst/>
          </a:prstGeom>
        </p:spPr>
      </p:pic>
      <p:pic>
        <p:nvPicPr>
          <p:cNvPr id="5" name="Picture 4">
            <a:extLst>
              <a:ext uri="{FF2B5EF4-FFF2-40B4-BE49-F238E27FC236}">
                <a16:creationId xmlns:a16="http://schemas.microsoft.com/office/drawing/2014/main" id="{84DC2E9E-2101-5E0C-9572-05F3A1B72EA4}"/>
              </a:ext>
            </a:extLst>
          </p:cNvPr>
          <p:cNvPicPr>
            <a:picLocks noChangeAspect="1"/>
          </p:cNvPicPr>
          <p:nvPr/>
        </p:nvPicPr>
        <p:blipFill>
          <a:blip r:embed="rId3"/>
          <a:stretch>
            <a:fillRect/>
          </a:stretch>
        </p:blipFill>
        <p:spPr>
          <a:xfrm>
            <a:off x="3090840" y="1771637"/>
            <a:ext cx="6010319" cy="1657362"/>
          </a:xfrm>
          <a:prstGeom prst="rect">
            <a:avLst/>
          </a:prstGeom>
        </p:spPr>
      </p:pic>
    </p:spTree>
    <p:extLst>
      <p:ext uri="{BB962C8B-B14F-4D97-AF65-F5344CB8AC3E}">
        <p14:creationId xmlns:p14="http://schemas.microsoft.com/office/powerpoint/2010/main" val="185107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5600" y="3046123"/>
            <a:ext cx="12903200" cy="63500"/>
          </a:xfrm>
          <a:prstGeom prst="rect">
            <a:avLst/>
          </a:prstGeom>
          <a:solidFill>
            <a:srgbClr val="967A65"/>
          </a:solidFill>
        </p:spPr>
        <p:txBody>
          <a:bodyPr/>
          <a:lstStyle/>
          <a:p>
            <a:endParaRPr lang="en-AU" sz="1200"/>
          </a:p>
        </p:txBody>
      </p:sp>
      <p:sp>
        <p:nvSpPr>
          <p:cNvPr id="3" name="AutoShape 3"/>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p:cNvGrpSpPr/>
          <p:nvPr/>
        </p:nvGrpSpPr>
        <p:grpSpPr>
          <a:xfrm>
            <a:off x="685801" y="685800"/>
            <a:ext cx="3168916" cy="1364304"/>
            <a:chOff x="0" y="0"/>
            <a:chExt cx="16638486" cy="2728608"/>
          </a:xfrm>
        </p:grpSpPr>
        <p:sp>
          <p:nvSpPr>
            <p:cNvPr id="5" name="TextBox 5"/>
            <p:cNvSpPr txBox="1"/>
            <p:nvPr/>
          </p:nvSpPr>
          <p:spPr>
            <a:xfrm>
              <a:off x="0" y="0"/>
              <a:ext cx="16636458"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Timeline</a:t>
              </a:r>
            </a:p>
          </p:txBody>
        </p:sp>
        <p:sp>
          <p:nvSpPr>
            <p:cNvPr id="6" name="TextBox 6"/>
            <p:cNvSpPr txBox="1"/>
            <p:nvPr/>
          </p:nvSpPr>
          <p:spPr>
            <a:xfrm>
              <a:off x="0" y="1625724"/>
              <a:ext cx="16638486" cy="664284"/>
            </a:xfrm>
            <a:prstGeom prst="rect">
              <a:avLst/>
            </a:prstGeom>
          </p:spPr>
          <p:txBody>
            <a:bodyPr lIns="0" tIns="0" rIns="0" bIns="0" rtlCol="0" anchor="t">
              <a:spAutoFit/>
            </a:bodyPr>
            <a:lstStyle/>
            <a:p>
              <a:pPr>
                <a:lnSpc>
                  <a:spcPts val="2560"/>
                </a:lnSpc>
              </a:pPr>
              <a:r>
                <a:rPr lang="en-US" sz="2133" b="1" spc="107" dirty="0">
                  <a:solidFill>
                    <a:srgbClr val="204666"/>
                  </a:solidFill>
                  <a:latin typeface="Josefin Sans Bold"/>
                  <a:ea typeface="Josefin Sans Bold"/>
                  <a:cs typeface="Josefin Sans Bold"/>
                  <a:sym typeface="Josefin Sans Bold"/>
                </a:rPr>
                <a:t>Efficiency is key!</a:t>
              </a:r>
            </a:p>
          </p:txBody>
        </p:sp>
        <p:sp>
          <p:nvSpPr>
            <p:cNvPr id="7" name="AutoShape 7"/>
            <p:cNvSpPr/>
            <p:nvPr/>
          </p:nvSpPr>
          <p:spPr>
            <a:xfrm>
              <a:off x="0" y="2603743"/>
              <a:ext cx="1517766" cy="124865"/>
            </a:xfrm>
            <a:prstGeom prst="rect">
              <a:avLst/>
            </a:prstGeom>
            <a:solidFill>
              <a:srgbClr val="967A65"/>
            </a:solidFill>
          </p:spPr>
          <p:txBody>
            <a:bodyPr/>
            <a:lstStyle/>
            <a:p>
              <a:endParaRPr lang="en-AU" sz="1200"/>
            </a:p>
          </p:txBody>
        </p:sp>
      </p:grpSp>
      <p:grpSp>
        <p:nvGrpSpPr>
          <p:cNvPr id="8" name="Group 8"/>
          <p:cNvGrpSpPr/>
          <p:nvPr/>
        </p:nvGrpSpPr>
        <p:grpSpPr>
          <a:xfrm>
            <a:off x="2799419" y="3492473"/>
            <a:ext cx="2226225" cy="1822238"/>
            <a:chOff x="0" y="-104775"/>
            <a:chExt cx="4452449" cy="3644476"/>
          </a:xfrm>
        </p:grpSpPr>
        <p:sp>
          <p:nvSpPr>
            <p:cNvPr id="9" name="TextBox 9"/>
            <p:cNvSpPr txBox="1"/>
            <p:nvPr/>
          </p:nvSpPr>
          <p:spPr>
            <a:xfrm>
              <a:off x="4082" y="702897"/>
              <a:ext cx="4444285" cy="2836804"/>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Introduction to solar </a:t>
              </a:r>
            </a:p>
            <a:p>
              <a:pPr algn="ctr">
                <a:lnSpc>
                  <a:spcPts val="2800"/>
                </a:lnSpc>
              </a:pPr>
              <a:r>
                <a:rPr lang="en-US" sz="1867" spc="112" dirty="0">
                  <a:solidFill>
                    <a:srgbClr val="204666"/>
                  </a:solidFill>
                  <a:latin typeface="Josefin Sans"/>
                  <a:ea typeface="Josefin Sans"/>
                  <a:cs typeface="Josefin Sans"/>
                  <a:sym typeface="Josefin Sans"/>
                </a:rPr>
                <a:t>Research</a:t>
              </a:r>
            </a:p>
            <a:p>
              <a:pPr algn="ctr">
                <a:lnSpc>
                  <a:spcPts val="2800"/>
                </a:lnSpc>
              </a:pPr>
              <a:r>
                <a:rPr lang="en-US" sz="1867" spc="112" dirty="0">
                  <a:solidFill>
                    <a:srgbClr val="204666"/>
                  </a:solidFill>
                  <a:latin typeface="Josefin Sans"/>
                  <a:ea typeface="Josefin Sans"/>
                  <a:cs typeface="Josefin Sans"/>
                  <a:sym typeface="Josefin Sans"/>
                </a:rPr>
                <a:t>Design sketches</a:t>
              </a:r>
            </a:p>
          </p:txBody>
        </p:sp>
        <p:sp>
          <p:nvSpPr>
            <p:cNvPr id="10" name="TextBox 10"/>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2</a:t>
              </a:r>
            </a:p>
          </p:txBody>
        </p:sp>
      </p:grpSp>
      <p:grpSp>
        <p:nvGrpSpPr>
          <p:cNvPr id="11" name="Group 11"/>
          <p:cNvGrpSpPr/>
          <p:nvPr/>
        </p:nvGrpSpPr>
        <p:grpSpPr>
          <a:xfrm>
            <a:off x="5052738" y="3492473"/>
            <a:ext cx="2226225" cy="1463165"/>
            <a:chOff x="0" y="-104775"/>
            <a:chExt cx="4452449" cy="2926330"/>
          </a:xfrm>
        </p:grpSpPr>
        <p:sp>
          <p:nvSpPr>
            <p:cNvPr id="12" name="TextBox 12"/>
            <p:cNvSpPr txBox="1"/>
            <p:nvPr/>
          </p:nvSpPr>
          <p:spPr>
            <a:xfrm>
              <a:off x="4082" y="702897"/>
              <a:ext cx="4444285" cy="2118658"/>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Generate Ideas</a:t>
              </a:r>
            </a:p>
            <a:p>
              <a:pPr algn="ctr">
                <a:lnSpc>
                  <a:spcPts val="2800"/>
                </a:lnSpc>
              </a:pPr>
              <a:r>
                <a:rPr lang="en-US" sz="1867" spc="112" dirty="0">
                  <a:solidFill>
                    <a:srgbClr val="204666"/>
                  </a:solidFill>
                  <a:latin typeface="Josefin Sans"/>
                  <a:ea typeface="Josefin Sans"/>
                  <a:cs typeface="Josefin Sans"/>
                  <a:sym typeface="Josefin Sans"/>
                </a:rPr>
                <a:t>Plan</a:t>
              </a:r>
            </a:p>
            <a:p>
              <a:pPr algn="ctr">
                <a:lnSpc>
                  <a:spcPts val="2800"/>
                </a:lnSpc>
              </a:pPr>
              <a:r>
                <a:rPr lang="en-US" sz="1867" spc="112" dirty="0">
                  <a:solidFill>
                    <a:srgbClr val="204666"/>
                  </a:solidFill>
                  <a:latin typeface="Josefin Sans"/>
                  <a:ea typeface="Josefin Sans"/>
                  <a:cs typeface="Josefin Sans"/>
                  <a:sym typeface="Josefin Sans"/>
                </a:rPr>
                <a:t>Make…maybe</a:t>
              </a:r>
            </a:p>
          </p:txBody>
        </p:sp>
        <p:sp>
          <p:nvSpPr>
            <p:cNvPr id="13" name="TextBox 13"/>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3</a:t>
              </a:r>
            </a:p>
          </p:txBody>
        </p:sp>
      </p:grpSp>
      <p:grpSp>
        <p:nvGrpSpPr>
          <p:cNvPr id="14" name="Group 14"/>
          <p:cNvGrpSpPr/>
          <p:nvPr/>
        </p:nvGrpSpPr>
        <p:grpSpPr>
          <a:xfrm>
            <a:off x="7306057" y="3492473"/>
            <a:ext cx="2226225" cy="1463165"/>
            <a:chOff x="0" y="-104775"/>
            <a:chExt cx="4452449" cy="2926330"/>
          </a:xfrm>
        </p:grpSpPr>
        <p:sp>
          <p:nvSpPr>
            <p:cNvPr id="15" name="TextBox 15"/>
            <p:cNvSpPr txBox="1"/>
            <p:nvPr/>
          </p:nvSpPr>
          <p:spPr>
            <a:xfrm>
              <a:off x="4082" y="702897"/>
              <a:ext cx="4444285" cy="2118658"/>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Circuits</a:t>
              </a:r>
            </a:p>
            <a:p>
              <a:pPr algn="ctr">
                <a:lnSpc>
                  <a:spcPts val="2800"/>
                </a:lnSpc>
              </a:pPr>
              <a:r>
                <a:rPr lang="en-US" sz="1867" spc="112" dirty="0">
                  <a:solidFill>
                    <a:srgbClr val="204666"/>
                  </a:solidFill>
                  <a:latin typeface="Josefin Sans"/>
                  <a:ea typeface="Josefin Sans"/>
                  <a:cs typeface="Josefin Sans"/>
                  <a:sym typeface="Josefin Sans"/>
                </a:rPr>
                <a:t>Make</a:t>
              </a:r>
            </a:p>
            <a:p>
              <a:pPr algn="ctr">
                <a:lnSpc>
                  <a:spcPts val="2800"/>
                </a:lnSpc>
              </a:pPr>
              <a:r>
                <a:rPr lang="en-US" sz="1867" spc="112" dirty="0">
                  <a:solidFill>
                    <a:srgbClr val="204666"/>
                  </a:solidFill>
                  <a:latin typeface="Josefin Sans"/>
                  <a:ea typeface="Josefin Sans"/>
                  <a:cs typeface="Josefin Sans"/>
                  <a:sym typeface="Josefin Sans"/>
                </a:rPr>
                <a:t>Test</a:t>
              </a:r>
            </a:p>
          </p:txBody>
        </p:sp>
        <p:sp>
          <p:nvSpPr>
            <p:cNvPr id="16" name="TextBox 16"/>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4</a:t>
              </a:r>
            </a:p>
          </p:txBody>
        </p:sp>
      </p:grpSp>
      <p:grpSp>
        <p:nvGrpSpPr>
          <p:cNvPr id="17" name="Group 17"/>
          <p:cNvGrpSpPr/>
          <p:nvPr/>
        </p:nvGrpSpPr>
        <p:grpSpPr>
          <a:xfrm>
            <a:off x="9559376" y="3492473"/>
            <a:ext cx="2226225" cy="1152368"/>
            <a:chOff x="0" y="-104775"/>
            <a:chExt cx="4452449" cy="2304736"/>
          </a:xfrm>
        </p:grpSpPr>
        <p:sp>
          <p:nvSpPr>
            <p:cNvPr id="18" name="TextBox 18"/>
            <p:cNvSpPr txBox="1"/>
            <p:nvPr/>
          </p:nvSpPr>
          <p:spPr>
            <a:xfrm>
              <a:off x="4082" y="664797"/>
              <a:ext cx="4444285" cy="1535164"/>
            </a:xfrm>
            <a:prstGeom prst="rect">
              <a:avLst/>
            </a:prstGeom>
          </p:spPr>
          <p:txBody>
            <a:bodyPr lIns="0" tIns="0" rIns="0" bIns="0" rtlCol="0" anchor="t">
              <a:spAutoFit/>
            </a:bodyPr>
            <a:lstStyle/>
            <a:p>
              <a:pPr algn="ctr">
                <a:lnSpc>
                  <a:spcPts val="3080"/>
                </a:lnSpc>
              </a:pPr>
              <a:r>
                <a:rPr lang="en-US" sz="1867" spc="112" dirty="0">
                  <a:solidFill>
                    <a:srgbClr val="204666"/>
                  </a:solidFill>
                  <a:latin typeface="Josefin Sans"/>
                  <a:ea typeface="Josefin Sans"/>
                  <a:cs typeface="Josefin Sans"/>
                  <a:sym typeface="Josefin Sans"/>
                </a:rPr>
                <a:t>Test</a:t>
              </a:r>
            </a:p>
            <a:p>
              <a:pPr algn="ctr">
                <a:lnSpc>
                  <a:spcPts val="3080"/>
                </a:lnSpc>
              </a:pPr>
              <a:r>
                <a:rPr lang="en-US" sz="1867" spc="112" dirty="0">
                  <a:solidFill>
                    <a:srgbClr val="204666"/>
                  </a:solidFill>
                  <a:latin typeface="Josefin Sans"/>
                  <a:ea typeface="Josefin Sans"/>
                  <a:cs typeface="Josefin Sans"/>
                  <a:sym typeface="Josefin Sans"/>
                </a:rPr>
                <a:t>Evaluate</a:t>
              </a:r>
            </a:p>
          </p:txBody>
        </p:sp>
        <p:sp>
          <p:nvSpPr>
            <p:cNvPr id="19" name="TextBox 19"/>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5</a:t>
              </a:r>
            </a:p>
          </p:txBody>
        </p:sp>
      </p:grpSp>
      <p:grpSp>
        <p:nvGrpSpPr>
          <p:cNvPr id="20" name="Group 20"/>
          <p:cNvGrpSpPr/>
          <p:nvPr/>
        </p:nvGrpSpPr>
        <p:grpSpPr>
          <a:xfrm>
            <a:off x="546100" y="3492473"/>
            <a:ext cx="2226225" cy="1822238"/>
            <a:chOff x="0" y="-104775"/>
            <a:chExt cx="4452449" cy="3644476"/>
          </a:xfrm>
        </p:grpSpPr>
        <p:sp>
          <p:nvSpPr>
            <p:cNvPr id="21" name="TextBox 21"/>
            <p:cNvSpPr txBox="1"/>
            <p:nvPr/>
          </p:nvSpPr>
          <p:spPr>
            <a:xfrm>
              <a:off x="4082" y="702897"/>
              <a:ext cx="4444285" cy="2836804"/>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Design thinking introduction</a:t>
              </a:r>
            </a:p>
            <a:p>
              <a:pPr algn="ctr">
                <a:lnSpc>
                  <a:spcPts val="2800"/>
                </a:lnSpc>
              </a:pPr>
              <a:r>
                <a:rPr lang="en-US" sz="1867" spc="112" dirty="0">
                  <a:solidFill>
                    <a:srgbClr val="204666"/>
                  </a:solidFill>
                  <a:latin typeface="Josefin Sans"/>
                  <a:ea typeface="Josefin Sans"/>
                  <a:cs typeface="Josefin Sans"/>
                  <a:sym typeface="Josefin Sans"/>
                </a:rPr>
                <a:t>Competition details</a:t>
              </a:r>
            </a:p>
          </p:txBody>
        </p:sp>
        <p:sp>
          <p:nvSpPr>
            <p:cNvPr id="22" name="TextBox 22"/>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1</a:t>
              </a:r>
            </a:p>
          </p:txBody>
        </p:sp>
      </p:grpSp>
      <p:grpSp>
        <p:nvGrpSpPr>
          <p:cNvPr id="23" name="Group 23"/>
          <p:cNvGrpSpPr/>
          <p:nvPr/>
        </p:nvGrpSpPr>
        <p:grpSpPr>
          <a:xfrm>
            <a:off x="1548088" y="2966748"/>
            <a:ext cx="222250" cy="22225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25" name="Group 25"/>
          <p:cNvGrpSpPr/>
          <p:nvPr/>
        </p:nvGrpSpPr>
        <p:grpSpPr>
          <a:xfrm>
            <a:off x="3801406" y="2966748"/>
            <a:ext cx="222250" cy="222250"/>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27" name="Group 27"/>
          <p:cNvGrpSpPr/>
          <p:nvPr/>
        </p:nvGrpSpPr>
        <p:grpSpPr>
          <a:xfrm>
            <a:off x="6054726" y="2966748"/>
            <a:ext cx="222250" cy="222250"/>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29" name="Group 29"/>
          <p:cNvGrpSpPr/>
          <p:nvPr/>
        </p:nvGrpSpPr>
        <p:grpSpPr>
          <a:xfrm>
            <a:off x="10561363" y="2966748"/>
            <a:ext cx="222250" cy="222250"/>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31" name="Group 31"/>
          <p:cNvGrpSpPr/>
          <p:nvPr/>
        </p:nvGrpSpPr>
        <p:grpSpPr>
          <a:xfrm>
            <a:off x="8308044" y="2966748"/>
            <a:ext cx="222250" cy="222250"/>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pic>
        <p:nvPicPr>
          <p:cNvPr id="33" name="Picture 32">
            <a:extLst>
              <a:ext uri="{FF2B5EF4-FFF2-40B4-BE49-F238E27FC236}">
                <a16:creationId xmlns:a16="http://schemas.microsoft.com/office/drawing/2014/main" id="{E4B43F4E-F042-7B47-3C32-8C3C7596600F}"/>
              </a:ext>
            </a:extLst>
          </p:cNvPr>
          <p:cNvPicPr>
            <a:picLocks noChangeAspect="1"/>
          </p:cNvPicPr>
          <p:nvPr/>
        </p:nvPicPr>
        <p:blipFill>
          <a:blip r:embed="rId2"/>
          <a:stretch>
            <a:fillRect/>
          </a:stretch>
        </p:blipFill>
        <p:spPr>
          <a:xfrm>
            <a:off x="10672488" y="5399918"/>
            <a:ext cx="1340832" cy="1350765"/>
          </a:xfrm>
          <a:prstGeom prst="rect">
            <a:avLst/>
          </a:prstGeom>
        </p:spPr>
      </p:pic>
      <p:sp>
        <p:nvSpPr>
          <p:cNvPr id="34" name="TextBox 33">
            <a:extLst>
              <a:ext uri="{FF2B5EF4-FFF2-40B4-BE49-F238E27FC236}">
                <a16:creationId xmlns:a16="http://schemas.microsoft.com/office/drawing/2014/main" id="{0D6004AF-0D6A-02F5-D58B-BA6B439BE632}"/>
              </a:ext>
            </a:extLst>
          </p:cNvPr>
          <p:cNvSpPr txBox="1"/>
          <p:nvPr/>
        </p:nvSpPr>
        <p:spPr>
          <a:xfrm>
            <a:off x="5858731" y="908925"/>
            <a:ext cx="3082677" cy="369332"/>
          </a:xfrm>
          <a:custGeom>
            <a:avLst/>
            <a:gdLst>
              <a:gd name="connsiteX0" fmla="*/ 0 w 3082677"/>
              <a:gd name="connsiteY0" fmla="*/ 0 h 369332"/>
              <a:gd name="connsiteX1" fmla="*/ 585709 w 3082677"/>
              <a:gd name="connsiteY1" fmla="*/ 0 h 369332"/>
              <a:gd name="connsiteX2" fmla="*/ 1233071 w 3082677"/>
              <a:gd name="connsiteY2" fmla="*/ 0 h 369332"/>
              <a:gd name="connsiteX3" fmla="*/ 1757126 w 3082677"/>
              <a:gd name="connsiteY3" fmla="*/ 0 h 369332"/>
              <a:gd name="connsiteX4" fmla="*/ 2373661 w 3082677"/>
              <a:gd name="connsiteY4" fmla="*/ 0 h 369332"/>
              <a:gd name="connsiteX5" fmla="*/ 3082677 w 3082677"/>
              <a:gd name="connsiteY5" fmla="*/ 0 h 369332"/>
              <a:gd name="connsiteX6" fmla="*/ 3082677 w 3082677"/>
              <a:gd name="connsiteY6" fmla="*/ 369332 h 369332"/>
              <a:gd name="connsiteX7" fmla="*/ 2496968 w 3082677"/>
              <a:gd name="connsiteY7" fmla="*/ 369332 h 369332"/>
              <a:gd name="connsiteX8" fmla="*/ 1880433 w 3082677"/>
              <a:gd name="connsiteY8" fmla="*/ 369332 h 369332"/>
              <a:gd name="connsiteX9" fmla="*/ 1325551 w 3082677"/>
              <a:gd name="connsiteY9" fmla="*/ 369332 h 369332"/>
              <a:gd name="connsiteX10" fmla="*/ 801496 w 3082677"/>
              <a:gd name="connsiteY10" fmla="*/ 369332 h 369332"/>
              <a:gd name="connsiteX11" fmla="*/ 0 w 3082677"/>
              <a:gd name="connsiteY11" fmla="*/ 369332 h 369332"/>
              <a:gd name="connsiteX12" fmla="*/ 0 w 3082677"/>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77" h="369332" extrusionOk="0">
                <a:moveTo>
                  <a:pt x="0" y="0"/>
                </a:moveTo>
                <a:cubicBezTo>
                  <a:pt x="165189" y="11441"/>
                  <a:pt x="447159" y="19806"/>
                  <a:pt x="585709" y="0"/>
                </a:cubicBezTo>
                <a:cubicBezTo>
                  <a:pt x="724259" y="-19806"/>
                  <a:pt x="1084682" y="5079"/>
                  <a:pt x="1233071" y="0"/>
                </a:cubicBezTo>
                <a:cubicBezTo>
                  <a:pt x="1381460" y="-5079"/>
                  <a:pt x="1647481" y="-5855"/>
                  <a:pt x="1757126" y="0"/>
                </a:cubicBezTo>
                <a:cubicBezTo>
                  <a:pt x="1866771" y="5855"/>
                  <a:pt x="2126737" y="-21105"/>
                  <a:pt x="2373661" y="0"/>
                </a:cubicBezTo>
                <a:cubicBezTo>
                  <a:pt x="2620586" y="21105"/>
                  <a:pt x="2872941" y="27358"/>
                  <a:pt x="3082677" y="0"/>
                </a:cubicBezTo>
                <a:cubicBezTo>
                  <a:pt x="3072780" y="106152"/>
                  <a:pt x="3086846" y="276176"/>
                  <a:pt x="3082677" y="369332"/>
                </a:cubicBezTo>
                <a:cubicBezTo>
                  <a:pt x="2817427" y="345709"/>
                  <a:pt x="2708152" y="382011"/>
                  <a:pt x="2496968" y="369332"/>
                </a:cubicBezTo>
                <a:cubicBezTo>
                  <a:pt x="2285784" y="356653"/>
                  <a:pt x="2153143" y="342839"/>
                  <a:pt x="1880433" y="369332"/>
                </a:cubicBezTo>
                <a:cubicBezTo>
                  <a:pt x="1607723" y="395825"/>
                  <a:pt x="1582842" y="365533"/>
                  <a:pt x="1325551" y="369332"/>
                </a:cubicBezTo>
                <a:cubicBezTo>
                  <a:pt x="1068260" y="373131"/>
                  <a:pt x="1043066" y="389366"/>
                  <a:pt x="801496" y="369332"/>
                </a:cubicBezTo>
                <a:cubicBezTo>
                  <a:pt x="559926" y="349298"/>
                  <a:pt x="168340" y="359435"/>
                  <a:pt x="0" y="369332"/>
                </a:cubicBezTo>
                <a:cubicBezTo>
                  <a:pt x="-4957" y="247352"/>
                  <a:pt x="14820" y="148443"/>
                  <a:pt x="0" y="0"/>
                </a:cubicBezTo>
                <a:close/>
              </a:path>
            </a:pathLst>
          </a:custGeom>
          <a:noFill/>
          <a:ln w="57150">
            <a:solidFill>
              <a:schemeClr val="accent1"/>
            </a:solidFill>
            <a:extLst>
              <a:ext uri="{C807C97D-BFC1-408E-A445-0C87EB9F89A2}">
                <ask:lineSketchStyleProps xmlns:ask="http://schemas.microsoft.com/office/drawing/2018/sketchyshapes" sd="175376315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b="1" dirty="0">
                <a:latin typeface="Josefin Sans" pitchFamily="2" charset="0"/>
              </a:rPr>
              <a:t>EDIT TO SUIT CONTEXT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482BD-F1E1-3163-9C12-5AC0A561B06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1AD3C8E-EEA0-E180-BD66-399E1ECBDA8B}"/>
              </a:ext>
            </a:extLst>
          </p:cNvPr>
          <p:cNvSpPr/>
          <p:nvPr/>
        </p:nvSpPr>
        <p:spPr>
          <a:xfrm>
            <a:off x="-355600" y="3046123"/>
            <a:ext cx="12903200" cy="63500"/>
          </a:xfrm>
          <a:prstGeom prst="rect">
            <a:avLst/>
          </a:prstGeom>
          <a:solidFill>
            <a:srgbClr val="967A65"/>
          </a:solidFill>
        </p:spPr>
        <p:txBody>
          <a:bodyPr/>
          <a:lstStyle/>
          <a:p>
            <a:endParaRPr lang="en-AU" sz="1200"/>
          </a:p>
        </p:txBody>
      </p:sp>
      <p:sp>
        <p:nvSpPr>
          <p:cNvPr id="3" name="AutoShape 3">
            <a:extLst>
              <a:ext uri="{FF2B5EF4-FFF2-40B4-BE49-F238E27FC236}">
                <a16:creationId xmlns:a16="http://schemas.microsoft.com/office/drawing/2014/main" id="{0DCB6AC0-8F93-E0FE-E4EB-E513D77EDA0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27B0E4A9-0490-75A7-07D1-60E3879D838F}"/>
              </a:ext>
            </a:extLst>
          </p:cNvPr>
          <p:cNvGrpSpPr/>
          <p:nvPr/>
        </p:nvGrpSpPr>
        <p:grpSpPr>
          <a:xfrm>
            <a:off x="685801" y="685800"/>
            <a:ext cx="3168916" cy="1364304"/>
            <a:chOff x="0" y="0"/>
            <a:chExt cx="16638486" cy="2728608"/>
          </a:xfrm>
        </p:grpSpPr>
        <p:sp>
          <p:nvSpPr>
            <p:cNvPr id="5" name="TextBox 5">
              <a:extLst>
                <a:ext uri="{FF2B5EF4-FFF2-40B4-BE49-F238E27FC236}">
                  <a16:creationId xmlns:a16="http://schemas.microsoft.com/office/drawing/2014/main" id="{01A5183B-AA9E-3B4C-736C-2E55E6E0FFB1}"/>
                </a:ext>
              </a:extLst>
            </p:cNvPr>
            <p:cNvSpPr txBox="1"/>
            <p:nvPr/>
          </p:nvSpPr>
          <p:spPr>
            <a:xfrm>
              <a:off x="0" y="0"/>
              <a:ext cx="16636458"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Timeline</a:t>
              </a:r>
            </a:p>
          </p:txBody>
        </p:sp>
        <p:sp>
          <p:nvSpPr>
            <p:cNvPr id="6" name="TextBox 6">
              <a:extLst>
                <a:ext uri="{FF2B5EF4-FFF2-40B4-BE49-F238E27FC236}">
                  <a16:creationId xmlns:a16="http://schemas.microsoft.com/office/drawing/2014/main" id="{9FEF8F2E-D9E0-D563-15DA-C1DEB52AE02E}"/>
                </a:ext>
              </a:extLst>
            </p:cNvPr>
            <p:cNvSpPr txBox="1"/>
            <p:nvPr/>
          </p:nvSpPr>
          <p:spPr>
            <a:xfrm>
              <a:off x="0" y="1625724"/>
              <a:ext cx="16638486" cy="664284"/>
            </a:xfrm>
            <a:prstGeom prst="rect">
              <a:avLst/>
            </a:prstGeom>
          </p:spPr>
          <p:txBody>
            <a:bodyPr lIns="0" tIns="0" rIns="0" bIns="0" rtlCol="0" anchor="t">
              <a:spAutoFit/>
            </a:bodyPr>
            <a:lstStyle/>
            <a:p>
              <a:pPr>
                <a:lnSpc>
                  <a:spcPts val="2560"/>
                </a:lnSpc>
              </a:pPr>
              <a:r>
                <a:rPr lang="en-US" sz="2133" b="1" spc="107" dirty="0">
                  <a:solidFill>
                    <a:srgbClr val="204666"/>
                  </a:solidFill>
                  <a:latin typeface="Josefin Sans Bold"/>
                  <a:ea typeface="Josefin Sans Bold"/>
                  <a:cs typeface="Josefin Sans Bold"/>
                  <a:sym typeface="Josefin Sans Bold"/>
                </a:rPr>
                <a:t>Efficiency is key!</a:t>
              </a:r>
            </a:p>
          </p:txBody>
        </p:sp>
        <p:sp>
          <p:nvSpPr>
            <p:cNvPr id="7" name="AutoShape 7">
              <a:extLst>
                <a:ext uri="{FF2B5EF4-FFF2-40B4-BE49-F238E27FC236}">
                  <a16:creationId xmlns:a16="http://schemas.microsoft.com/office/drawing/2014/main" id="{D8E98FC0-8B42-00E8-EE2E-07A6ECD43FCC}"/>
                </a:ext>
              </a:extLst>
            </p:cNvPr>
            <p:cNvSpPr/>
            <p:nvPr/>
          </p:nvSpPr>
          <p:spPr>
            <a:xfrm>
              <a:off x="0" y="2603743"/>
              <a:ext cx="1517766" cy="124865"/>
            </a:xfrm>
            <a:prstGeom prst="rect">
              <a:avLst/>
            </a:prstGeom>
            <a:solidFill>
              <a:srgbClr val="967A65"/>
            </a:solidFill>
          </p:spPr>
          <p:txBody>
            <a:bodyPr/>
            <a:lstStyle/>
            <a:p>
              <a:endParaRPr lang="en-AU" sz="1200"/>
            </a:p>
          </p:txBody>
        </p:sp>
      </p:grpSp>
      <p:grpSp>
        <p:nvGrpSpPr>
          <p:cNvPr id="8" name="Group 8">
            <a:extLst>
              <a:ext uri="{FF2B5EF4-FFF2-40B4-BE49-F238E27FC236}">
                <a16:creationId xmlns:a16="http://schemas.microsoft.com/office/drawing/2014/main" id="{22CA9139-DD8A-DFB9-4283-9B328807CA99}"/>
              </a:ext>
            </a:extLst>
          </p:cNvPr>
          <p:cNvGrpSpPr/>
          <p:nvPr/>
        </p:nvGrpSpPr>
        <p:grpSpPr>
          <a:xfrm>
            <a:off x="2799419" y="3492473"/>
            <a:ext cx="2226225" cy="1104092"/>
            <a:chOff x="0" y="-104775"/>
            <a:chExt cx="4452449" cy="2208184"/>
          </a:xfrm>
        </p:grpSpPr>
        <p:sp>
          <p:nvSpPr>
            <p:cNvPr id="9" name="TextBox 9">
              <a:extLst>
                <a:ext uri="{FF2B5EF4-FFF2-40B4-BE49-F238E27FC236}">
                  <a16:creationId xmlns:a16="http://schemas.microsoft.com/office/drawing/2014/main" id="{CF454710-5A19-F633-1AE8-7B6820D8C0AD}"/>
                </a:ext>
              </a:extLst>
            </p:cNvPr>
            <p:cNvSpPr txBox="1"/>
            <p:nvPr/>
          </p:nvSpPr>
          <p:spPr>
            <a:xfrm>
              <a:off x="4082" y="702897"/>
              <a:ext cx="4444285" cy="1400512"/>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Test and </a:t>
              </a:r>
              <a:br>
                <a:rPr lang="en-US" sz="1867" spc="112" dirty="0">
                  <a:solidFill>
                    <a:srgbClr val="204666"/>
                  </a:solidFill>
                  <a:latin typeface="Josefin Sans"/>
                  <a:ea typeface="Josefin Sans"/>
                  <a:cs typeface="Josefin Sans"/>
                  <a:sym typeface="Josefin Sans"/>
                </a:rPr>
              </a:br>
              <a:r>
                <a:rPr lang="en-US" sz="1867" spc="112" dirty="0">
                  <a:solidFill>
                    <a:srgbClr val="204666"/>
                  </a:solidFill>
                  <a:latin typeface="Josefin Sans"/>
                  <a:ea typeface="Josefin Sans"/>
                  <a:cs typeface="Josefin Sans"/>
                  <a:sym typeface="Josefin Sans"/>
                </a:rPr>
                <a:t>improve</a:t>
              </a:r>
            </a:p>
          </p:txBody>
        </p:sp>
        <p:sp>
          <p:nvSpPr>
            <p:cNvPr id="10" name="TextBox 10">
              <a:extLst>
                <a:ext uri="{FF2B5EF4-FFF2-40B4-BE49-F238E27FC236}">
                  <a16:creationId xmlns:a16="http://schemas.microsoft.com/office/drawing/2014/main" id="{72D1C83D-76E2-617E-6BE7-010F25E023CF}"/>
                </a:ext>
              </a:extLst>
            </p:cNvPr>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7</a:t>
              </a:r>
            </a:p>
          </p:txBody>
        </p:sp>
      </p:grpSp>
      <p:grpSp>
        <p:nvGrpSpPr>
          <p:cNvPr id="14" name="Group 14">
            <a:extLst>
              <a:ext uri="{FF2B5EF4-FFF2-40B4-BE49-F238E27FC236}">
                <a16:creationId xmlns:a16="http://schemas.microsoft.com/office/drawing/2014/main" id="{1E10B273-469D-8BC4-32C6-94016523A01B}"/>
              </a:ext>
            </a:extLst>
          </p:cNvPr>
          <p:cNvGrpSpPr/>
          <p:nvPr/>
        </p:nvGrpSpPr>
        <p:grpSpPr>
          <a:xfrm>
            <a:off x="7306057" y="3492473"/>
            <a:ext cx="2226225" cy="1104092"/>
            <a:chOff x="0" y="-104775"/>
            <a:chExt cx="4452449" cy="2208184"/>
          </a:xfrm>
        </p:grpSpPr>
        <p:sp>
          <p:nvSpPr>
            <p:cNvPr id="15" name="TextBox 15">
              <a:extLst>
                <a:ext uri="{FF2B5EF4-FFF2-40B4-BE49-F238E27FC236}">
                  <a16:creationId xmlns:a16="http://schemas.microsoft.com/office/drawing/2014/main" id="{C7A3BC90-1EF3-4F93-F4A1-38A97A7F5380}"/>
                </a:ext>
              </a:extLst>
            </p:cNvPr>
            <p:cNvSpPr txBox="1"/>
            <p:nvPr/>
          </p:nvSpPr>
          <p:spPr>
            <a:xfrm>
              <a:off x="4082" y="702897"/>
              <a:ext cx="4444285" cy="1400512"/>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Dismantle</a:t>
              </a:r>
            </a:p>
            <a:p>
              <a:pPr algn="ctr">
                <a:lnSpc>
                  <a:spcPts val="2800"/>
                </a:lnSpc>
              </a:pPr>
              <a:r>
                <a:rPr lang="en-US" sz="1867" spc="112" dirty="0">
                  <a:solidFill>
                    <a:srgbClr val="204666"/>
                  </a:solidFill>
                  <a:latin typeface="Josefin Sans"/>
                  <a:ea typeface="Josefin Sans"/>
                  <a:cs typeface="Josefin Sans"/>
                  <a:sym typeface="Josefin Sans"/>
                </a:rPr>
                <a:t>Poster creation</a:t>
              </a:r>
            </a:p>
          </p:txBody>
        </p:sp>
        <p:sp>
          <p:nvSpPr>
            <p:cNvPr id="16" name="TextBox 16">
              <a:extLst>
                <a:ext uri="{FF2B5EF4-FFF2-40B4-BE49-F238E27FC236}">
                  <a16:creationId xmlns:a16="http://schemas.microsoft.com/office/drawing/2014/main" id="{AE06EEB1-2427-917F-6F6D-0313A1C26FF9}"/>
                </a:ext>
              </a:extLst>
            </p:cNvPr>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9</a:t>
              </a:r>
            </a:p>
          </p:txBody>
        </p:sp>
      </p:grpSp>
      <p:grpSp>
        <p:nvGrpSpPr>
          <p:cNvPr id="17" name="Group 17">
            <a:extLst>
              <a:ext uri="{FF2B5EF4-FFF2-40B4-BE49-F238E27FC236}">
                <a16:creationId xmlns:a16="http://schemas.microsoft.com/office/drawing/2014/main" id="{AC59A183-C2AD-A3C4-8CA5-2B1EBFEEF354}"/>
              </a:ext>
            </a:extLst>
          </p:cNvPr>
          <p:cNvGrpSpPr/>
          <p:nvPr/>
        </p:nvGrpSpPr>
        <p:grpSpPr>
          <a:xfrm>
            <a:off x="9559376" y="3492473"/>
            <a:ext cx="2226225" cy="754824"/>
            <a:chOff x="0" y="-104775"/>
            <a:chExt cx="4452449" cy="1509648"/>
          </a:xfrm>
        </p:grpSpPr>
        <p:sp>
          <p:nvSpPr>
            <p:cNvPr id="18" name="TextBox 18">
              <a:extLst>
                <a:ext uri="{FF2B5EF4-FFF2-40B4-BE49-F238E27FC236}">
                  <a16:creationId xmlns:a16="http://schemas.microsoft.com/office/drawing/2014/main" id="{CE281B59-CF8B-0732-BEEE-5FC8000770E7}"/>
                </a:ext>
              </a:extLst>
            </p:cNvPr>
            <p:cNvSpPr txBox="1"/>
            <p:nvPr/>
          </p:nvSpPr>
          <p:spPr>
            <a:xfrm>
              <a:off x="4082" y="664797"/>
              <a:ext cx="4444285" cy="740076"/>
            </a:xfrm>
            <a:prstGeom prst="rect">
              <a:avLst/>
            </a:prstGeom>
          </p:spPr>
          <p:txBody>
            <a:bodyPr lIns="0" tIns="0" rIns="0" bIns="0" rtlCol="0" anchor="t">
              <a:spAutoFit/>
            </a:bodyPr>
            <a:lstStyle/>
            <a:p>
              <a:pPr algn="ctr">
                <a:lnSpc>
                  <a:spcPts val="3080"/>
                </a:lnSpc>
              </a:pPr>
              <a:r>
                <a:rPr lang="en-US" sz="1867" spc="112" dirty="0">
                  <a:solidFill>
                    <a:srgbClr val="204666"/>
                  </a:solidFill>
                  <a:latin typeface="Josefin Sans"/>
                  <a:ea typeface="Josefin Sans"/>
                  <a:cs typeface="Josefin Sans"/>
                  <a:sym typeface="Josefin Sans"/>
                </a:rPr>
                <a:t>Reflect</a:t>
              </a:r>
            </a:p>
          </p:txBody>
        </p:sp>
        <p:sp>
          <p:nvSpPr>
            <p:cNvPr id="19" name="TextBox 19">
              <a:extLst>
                <a:ext uri="{FF2B5EF4-FFF2-40B4-BE49-F238E27FC236}">
                  <a16:creationId xmlns:a16="http://schemas.microsoft.com/office/drawing/2014/main" id="{9A1AEEF1-EB5A-D347-4092-C0A6F59EC052}"/>
                </a:ext>
              </a:extLst>
            </p:cNvPr>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10</a:t>
              </a:r>
            </a:p>
          </p:txBody>
        </p:sp>
      </p:grpSp>
      <p:grpSp>
        <p:nvGrpSpPr>
          <p:cNvPr id="20" name="Group 20">
            <a:extLst>
              <a:ext uri="{FF2B5EF4-FFF2-40B4-BE49-F238E27FC236}">
                <a16:creationId xmlns:a16="http://schemas.microsoft.com/office/drawing/2014/main" id="{160C8F8D-AB28-AFC9-15D5-96E79A8D927E}"/>
              </a:ext>
            </a:extLst>
          </p:cNvPr>
          <p:cNvGrpSpPr/>
          <p:nvPr/>
        </p:nvGrpSpPr>
        <p:grpSpPr>
          <a:xfrm>
            <a:off x="546100" y="3492473"/>
            <a:ext cx="2226225" cy="1104092"/>
            <a:chOff x="0" y="-104775"/>
            <a:chExt cx="4452449" cy="2208184"/>
          </a:xfrm>
        </p:grpSpPr>
        <p:sp>
          <p:nvSpPr>
            <p:cNvPr id="21" name="TextBox 21">
              <a:extLst>
                <a:ext uri="{FF2B5EF4-FFF2-40B4-BE49-F238E27FC236}">
                  <a16:creationId xmlns:a16="http://schemas.microsoft.com/office/drawing/2014/main" id="{A1B59F59-0C78-6D36-EA2C-10D8ECCAFC77}"/>
                </a:ext>
              </a:extLst>
            </p:cNvPr>
            <p:cNvSpPr txBox="1"/>
            <p:nvPr/>
          </p:nvSpPr>
          <p:spPr>
            <a:xfrm>
              <a:off x="4082" y="702897"/>
              <a:ext cx="4444285" cy="1400512"/>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Test and </a:t>
              </a:r>
              <a:br>
                <a:rPr lang="en-US" sz="1867" spc="112" dirty="0">
                  <a:solidFill>
                    <a:srgbClr val="204666"/>
                  </a:solidFill>
                  <a:latin typeface="Josefin Sans"/>
                  <a:ea typeface="Josefin Sans"/>
                  <a:cs typeface="Josefin Sans"/>
                  <a:sym typeface="Josefin Sans"/>
                </a:rPr>
              </a:br>
              <a:r>
                <a:rPr lang="en-US" sz="1867" spc="112" dirty="0">
                  <a:solidFill>
                    <a:srgbClr val="204666"/>
                  </a:solidFill>
                  <a:latin typeface="Josefin Sans"/>
                  <a:ea typeface="Josefin Sans"/>
                  <a:cs typeface="Josefin Sans"/>
                  <a:sym typeface="Josefin Sans"/>
                </a:rPr>
                <a:t>improve</a:t>
              </a:r>
            </a:p>
          </p:txBody>
        </p:sp>
        <p:sp>
          <p:nvSpPr>
            <p:cNvPr id="22" name="TextBox 22">
              <a:extLst>
                <a:ext uri="{FF2B5EF4-FFF2-40B4-BE49-F238E27FC236}">
                  <a16:creationId xmlns:a16="http://schemas.microsoft.com/office/drawing/2014/main" id="{D640CBBA-CC7B-BC4C-109A-467FE05890E0}"/>
                </a:ext>
              </a:extLst>
            </p:cNvPr>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6</a:t>
              </a:r>
            </a:p>
          </p:txBody>
        </p:sp>
      </p:grpSp>
      <p:grpSp>
        <p:nvGrpSpPr>
          <p:cNvPr id="23" name="Group 23">
            <a:extLst>
              <a:ext uri="{FF2B5EF4-FFF2-40B4-BE49-F238E27FC236}">
                <a16:creationId xmlns:a16="http://schemas.microsoft.com/office/drawing/2014/main" id="{7D3AFE95-11A1-50AB-3138-7489503E6051}"/>
              </a:ext>
            </a:extLst>
          </p:cNvPr>
          <p:cNvGrpSpPr/>
          <p:nvPr/>
        </p:nvGrpSpPr>
        <p:grpSpPr>
          <a:xfrm>
            <a:off x="1548088" y="2966748"/>
            <a:ext cx="222250" cy="222250"/>
            <a:chOff x="0" y="0"/>
            <a:chExt cx="6350000" cy="6350000"/>
          </a:xfrm>
        </p:grpSpPr>
        <p:sp>
          <p:nvSpPr>
            <p:cNvPr id="24" name="Freeform 24">
              <a:extLst>
                <a:ext uri="{FF2B5EF4-FFF2-40B4-BE49-F238E27FC236}">
                  <a16:creationId xmlns:a16="http://schemas.microsoft.com/office/drawing/2014/main" id="{32FC85F8-01D9-9C30-2D7D-1D8CAB2A309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25" name="Group 25">
            <a:extLst>
              <a:ext uri="{FF2B5EF4-FFF2-40B4-BE49-F238E27FC236}">
                <a16:creationId xmlns:a16="http://schemas.microsoft.com/office/drawing/2014/main" id="{F30EA353-FC96-D550-3E8F-05030AED6E99}"/>
              </a:ext>
            </a:extLst>
          </p:cNvPr>
          <p:cNvGrpSpPr/>
          <p:nvPr/>
        </p:nvGrpSpPr>
        <p:grpSpPr>
          <a:xfrm>
            <a:off x="3801406" y="2966748"/>
            <a:ext cx="222250" cy="222250"/>
            <a:chOff x="0" y="0"/>
            <a:chExt cx="6350000" cy="6350000"/>
          </a:xfrm>
        </p:grpSpPr>
        <p:sp>
          <p:nvSpPr>
            <p:cNvPr id="26" name="Freeform 26">
              <a:extLst>
                <a:ext uri="{FF2B5EF4-FFF2-40B4-BE49-F238E27FC236}">
                  <a16:creationId xmlns:a16="http://schemas.microsoft.com/office/drawing/2014/main" id="{DE056CFC-8BB1-BFF7-3F9A-3C7042C6813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27" name="Group 27">
            <a:extLst>
              <a:ext uri="{FF2B5EF4-FFF2-40B4-BE49-F238E27FC236}">
                <a16:creationId xmlns:a16="http://schemas.microsoft.com/office/drawing/2014/main" id="{7FA339EE-E753-33B1-AA1B-B14EAFF97C5F}"/>
              </a:ext>
            </a:extLst>
          </p:cNvPr>
          <p:cNvGrpSpPr/>
          <p:nvPr/>
        </p:nvGrpSpPr>
        <p:grpSpPr>
          <a:xfrm>
            <a:off x="6054726" y="2966748"/>
            <a:ext cx="222250" cy="222250"/>
            <a:chOff x="0" y="0"/>
            <a:chExt cx="6350000" cy="6350000"/>
          </a:xfrm>
        </p:grpSpPr>
        <p:sp>
          <p:nvSpPr>
            <p:cNvPr id="28" name="Freeform 28">
              <a:extLst>
                <a:ext uri="{FF2B5EF4-FFF2-40B4-BE49-F238E27FC236}">
                  <a16:creationId xmlns:a16="http://schemas.microsoft.com/office/drawing/2014/main" id="{A4213E8F-BBCE-8360-BAE6-28DA77018DB9}"/>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29" name="Group 29">
            <a:extLst>
              <a:ext uri="{FF2B5EF4-FFF2-40B4-BE49-F238E27FC236}">
                <a16:creationId xmlns:a16="http://schemas.microsoft.com/office/drawing/2014/main" id="{718A1E30-1C9F-7DFD-D004-8FDD196553E3}"/>
              </a:ext>
            </a:extLst>
          </p:cNvPr>
          <p:cNvGrpSpPr/>
          <p:nvPr/>
        </p:nvGrpSpPr>
        <p:grpSpPr>
          <a:xfrm>
            <a:off x="10561363" y="2966748"/>
            <a:ext cx="222250" cy="222250"/>
            <a:chOff x="0" y="0"/>
            <a:chExt cx="6350000" cy="6350000"/>
          </a:xfrm>
        </p:grpSpPr>
        <p:sp>
          <p:nvSpPr>
            <p:cNvPr id="30" name="Freeform 30">
              <a:extLst>
                <a:ext uri="{FF2B5EF4-FFF2-40B4-BE49-F238E27FC236}">
                  <a16:creationId xmlns:a16="http://schemas.microsoft.com/office/drawing/2014/main" id="{C9137268-C0E3-C70F-23ED-D5AF21FCCB4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grpSp>
        <p:nvGrpSpPr>
          <p:cNvPr id="31" name="Group 31">
            <a:extLst>
              <a:ext uri="{FF2B5EF4-FFF2-40B4-BE49-F238E27FC236}">
                <a16:creationId xmlns:a16="http://schemas.microsoft.com/office/drawing/2014/main" id="{18EBD260-415A-B81B-145C-00E191DF6208}"/>
              </a:ext>
            </a:extLst>
          </p:cNvPr>
          <p:cNvGrpSpPr/>
          <p:nvPr/>
        </p:nvGrpSpPr>
        <p:grpSpPr>
          <a:xfrm>
            <a:off x="8308044" y="2966748"/>
            <a:ext cx="222250" cy="222250"/>
            <a:chOff x="0" y="0"/>
            <a:chExt cx="6350000" cy="6350000"/>
          </a:xfrm>
        </p:grpSpPr>
        <p:sp>
          <p:nvSpPr>
            <p:cNvPr id="32" name="Freeform 32">
              <a:extLst>
                <a:ext uri="{FF2B5EF4-FFF2-40B4-BE49-F238E27FC236}">
                  <a16:creationId xmlns:a16="http://schemas.microsoft.com/office/drawing/2014/main" id="{F90D6287-D4EE-E303-9ABC-A1A2E4638ACB}"/>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4666"/>
            </a:solidFill>
          </p:spPr>
          <p:txBody>
            <a:bodyPr/>
            <a:lstStyle/>
            <a:p>
              <a:endParaRPr lang="en-AU" sz="1200"/>
            </a:p>
          </p:txBody>
        </p:sp>
      </p:grpSp>
      <p:pic>
        <p:nvPicPr>
          <p:cNvPr id="33" name="Picture 32">
            <a:extLst>
              <a:ext uri="{FF2B5EF4-FFF2-40B4-BE49-F238E27FC236}">
                <a16:creationId xmlns:a16="http://schemas.microsoft.com/office/drawing/2014/main" id="{AEE1877C-F20F-70E8-789F-3109061B8B23}"/>
              </a:ext>
            </a:extLst>
          </p:cNvPr>
          <p:cNvPicPr>
            <a:picLocks noChangeAspect="1"/>
          </p:cNvPicPr>
          <p:nvPr/>
        </p:nvPicPr>
        <p:blipFill>
          <a:blip r:embed="rId2"/>
          <a:stretch>
            <a:fillRect/>
          </a:stretch>
        </p:blipFill>
        <p:spPr>
          <a:xfrm>
            <a:off x="10672488" y="5399918"/>
            <a:ext cx="1340832" cy="1350765"/>
          </a:xfrm>
          <a:prstGeom prst="rect">
            <a:avLst/>
          </a:prstGeom>
        </p:spPr>
      </p:pic>
      <p:sp>
        <p:nvSpPr>
          <p:cNvPr id="34" name="TextBox 33">
            <a:extLst>
              <a:ext uri="{FF2B5EF4-FFF2-40B4-BE49-F238E27FC236}">
                <a16:creationId xmlns:a16="http://schemas.microsoft.com/office/drawing/2014/main" id="{9691D80D-A253-8468-5FD2-6AF78E307673}"/>
              </a:ext>
            </a:extLst>
          </p:cNvPr>
          <p:cNvSpPr txBox="1"/>
          <p:nvPr/>
        </p:nvSpPr>
        <p:spPr>
          <a:xfrm>
            <a:off x="5858731" y="908925"/>
            <a:ext cx="3082677" cy="369332"/>
          </a:xfrm>
          <a:custGeom>
            <a:avLst/>
            <a:gdLst>
              <a:gd name="connsiteX0" fmla="*/ 0 w 3082677"/>
              <a:gd name="connsiteY0" fmla="*/ 0 h 369332"/>
              <a:gd name="connsiteX1" fmla="*/ 585709 w 3082677"/>
              <a:gd name="connsiteY1" fmla="*/ 0 h 369332"/>
              <a:gd name="connsiteX2" fmla="*/ 1233071 w 3082677"/>
              <a:gd name="connsiteY2" fmla="*/ 0 h 369332"/>
              <a:gd name="connsiteX3" fmla="*/ 1757126 w 3082677"/>
              <a:gd name="connsiteY3" fmla="*/ 0 h 369332"/>
              <a:gd name="connsiteX4" fmla="*/ 2373661 w 3082677"/>
              <a:gd name="connsiteY4" fmla="*/ 0 h 369332"/>
              <a:gd name="connsiteX5" fmla="*/ 3082677 w 3082677"/>
              <a:gd name="connsiteY5" fmla="*/ 0 h 369332"/>
              <a:gd name="connsiteX6" fmla="*/ 3082677 w 3082677"/>
              <a:gd name="connsiteY6" fmla="*/ 369332 h 369332"/>
              <a:gd name="connsiteX7" fmla="*/ 2496968 w 3082677"/>
              <a:gd name="connsiteY7" fmla="*/ 369332 h 369332"/>
              <a:gd name="connsiteX8" fmla="*/ 1880433 w 3082677"/>
              <a:gd name="connsiteY8" fmla="*/ 369332 h 369332"/>
              <a:gd name="connsiteX9" fmla="*/ 1325551 w 3082677"/>
              <a:gd name="connsiteY9" fmla="*/ 369332 h 369332"/>
              <a:gd name="connsiteX10" fmla="*/ 801496 w 3082677"/>
              <a:gd name="connsiteY10" fmla="*/ 369332 h 369332"/>
              <a:gd name="connsiteX11" fmla="*/ 0 w 3082677"/>
              <a:gd name="connsiteY11" fmla="*/ 369332 h 369332"/>
              <a:gd name="connsiteX12" fmla="*/ 0 w 3082677"/>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77" h="369332" extrusionOk="0">
                <a:moveTo>
                  <a:pt x="0" y="0"/>
                </a:moveTo>
                <a:cubicBezTo>
                  <a:pt x="165189" y="11441"/>
                  <a:pt x="447159" y="19806"/>
                  <a:pt x="585709" y="0"/>
                </a:cubicBezTo>
                <a:cubicBezTo>
                  <a:pt x="724259" y="-19806"/>
                  <a:pt x="1084682" y="5079"/>
                  <a:pt x="1233071" y="0"/>
                </a:cubicBezTo>
                <a:cubicBezTo>
                  <a:pt x="1381460" y="-5079"/>
                  <a:pt x="1647481" y="-5855"/>
                  <a:pt x="1757126" y="0"/>
                </a:cubicBezTo>
                <a:cubicBezTo>
                  <a:pt x="1866771" y="5855"/>
                  <a:pt x="2126737" y="-21105"/>
                  <a:pt x="2373661" y="0"/>
                </a:cubicBezTo>
                <a:cubicBezTo>
                  <a:pt x="2620586" y="21105"/>
                  <a:pt x="2872941" y="27358"/>
                  <a:pt x="3082677" y="0"/>
                </a:cubicBezTo>
                <a:cubicBezTo>
                  <a:pt x="3072780" y="106152"/>
                  <a:pt x="3086846" y="276176"/>
                  <a:pt x="3082677" y="369332"/>
                </a:cubicBezTo>
                <a:cubicBezTo>
                  <a:pt x="2817427" y="345709"/>
                  <a:pt x="2708152" y="382011"/>
                  <a:pt x="2496968" y="369332"/>
                </a:cubicBezTo>
                <a:cubicBezTo>
                  <a:pt x="2285784" y="356653"/>
                  <a:pt x="2153143" y="342839"/>
                  <a:pt x="1880433" y="369332"/>
                </a:cubicBezTo>
                <a:cubicBezTo>
                  <a:pt x="1607723" y="395825"/>
                  <a:pt x="1582842" y="365533"/>
                  <a:pt x="1325551" y="369332"/>
                </a:cubicBezTo>
                <a:cubicBezTo>
                  <a:pt x="1068260" y="373131"/>
                  <a:pt x="1043066" y="389366"/>
                  <a:pt x="801496" y="369332"/>
                </a:cubicBezTo>
                <a:cubicBezTo>
                  <a:pt x="559926" y="349298"/>
                  <a:pt x="168340" y="359435"/>
                  <a:pt x="0" y="369332"/>
                </a:cubicBezTo>
                <a:cubicBezTo>
                  <a:pt x="-4957" y="247352"/>
                  <a:pt x="14820" y="148443"/>
                  <a:pt x="0" y="0"/>
                </a:cubicBezTo>
                <a:close/>
              </a:path>
            </a:pathLst>
          </a:custGeom>
          <a:noFill/>
          <a:ln w="57150">
            <a:solidFill>
              <a:schemeClr val="accent1"/>
            </a:solidFill>
            <a:extLst>
              <a:ext uri="{C807C97D-BFC1-408E-A445-0C87EB9F89A2}">
                <ask:lineSketchStyleProps xmlns:ask="http://schemas.microsoft.com/office/drawing/2018/sketchyshapes" sd="175376315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b="1" dirty="0">
                <a:latin typeface="Josefin Sans" pitchFamily="2" charset="0"/>
              </a:rPr>
              <a:t>EDIT TO SUIT CONTEXT</a:t>
            </a:r>
          </a:p>
        </p:txBody>
      </p:sp>
      <p:grpSp>
        <p:nvGrpSpPr>
          <p:cNvPr id="35" name="Group 8">
            <a:extLst>
              <a:ext uri="{FF2B5EF4-FFF2-40B4-BE49-F238E27FC236}">
                <a16:creationId xmlns:a16="http://schemas.microsoft.com/office/drawing/2014/main" id="{802033D8-3043-CBF0-72D0-63D41FC19634}"/>
              </a:ext>
            </a:extLst>
          </p:cNvPr>
          <p:cNvGrpSpPr/>
          <p:nvPr/>
        </p:nvGrpSpPr>
        <p:grpSpPr>
          <a:xfrm>
            <a:off x="5048656" y="3493198"/>
            <a:ext cx="2226225" cy="1822238"/>
            <a:chOff x="0" y="-104775"/>
            <a:chExt cx="4452449" cy="3644476"/>
          </a:xfrm>
        </p:grpSpPr>
        <p:sp>
          <p:nvSpPr>
            <p:cNvPr id="36" name="TextBox 9">
              <a:extLst>
                <a:ext uri="{FF2B5EF4-FFF2-40B4-BE49-F238E27FC236}">
                  <a16:creationId xmlns:a16="http://schemas.microsoft.com/office/drawing/2014/main" id="{BB8A0AC4-2053-025E-1ABB-AF71C8579F73}"/>
                </a:ext>
              </a:extLst>
            </p:cNvPr>
            <p:cNvSpPr txBox="1"/>
            <p:nvPr/>
          </p:nvSpPr>
          <p:spPr>
            <a:xfrm>
              <a:off x="4082" y="702897"/>
              <a:ext cx="4444285" cy="2836804"/>
            </a:xfrm>
            <a:prstGeom prst="rect">
              <a:avLst/>
            </a:prstGeom>
          </p:spPr>
          <p:txBody>
            <a:bodyPr lIns="0" tIns="0" rIns="0" bIns="0" rtlCol="0" anchor="t">
              <a:spAutoFit/>
            </a:bodyPr>
            <a:lstStyle/>
            <a:p>
              <a:pPr algn="ctr">
                <a:lnSpc>
                  <a:spcPts val="2800"/>
                </a:lnSpc>
              </a:pPr>
              <a:r>
                <a:rPr lang="en-US" sz="1867" spc="112" dirty="0">
                  <a:solidFill>
                    <a:srgbClr val="204666"/>
                  </a:solidFill>
                  <a:latin typeface="Josefin Sans"/>
                  <a:ea typeface="Josefin Sans"/>
                  <a:cs typeface="Josefin Sans"/>
                  <a:sym typeface="Josefin Sans"/>
                </a:rPr>
                <a:t>Competition- Wednesday</a:t>
              </a:r>
            </a:p>
            <a:p>
              <a:pPr algn="ctr">
                <a:lnSpc>
                  <a:spcPts val="2800"/>
                </a:lnSpc>
              </a:pPr>
              <a:r>
                <a:rPr lang="en-US" sz="1867" spc="112" dirty="0">
                  <a:solidFill>
                    <a:srgbClr val="204666"/>
                  </a:solidFill>
                  <a:latin typeface="Josefin Sans"/>
                  <a:ea typeface="Josefin Sans"/>
                  <a:cs typeface="Josefin Sans"/>
                  <a:sym typeface="Josefin Sans"/>
                </a:rPr>
                <a:t>School Race- Thursday</a:t>
              </a:r>
            </a:p>
          </p:txBody>
        </p:sp>
        <p:sp>
          <p:nvSpPr>
            <p:cNvPr id="37" name="TextBox 10">
              <a:extLst>
                <a:ext uri="{FF2B5EF4-FFF2-40B4-BE49-F238E27FC236}">
                  <a16:creationId xmlns:a16="http://schemas.microsoft.com/office/drawing/2014/main" id="{A24D0903-71FE-2549-E711-76C7684D3B5A}"/>
                </a:ext>
              </a:extLst>
            </p:cNvPr>
            <p:cNvSpPr txBox="1"/>
            <p:nvPr/>
          </p:nvSpPr>
          <p:spPr>
            <a:xfrm>
              <a:off x="0" y="-104775"/>
              <a:ext cx="4452449" cy="701604"/>
            </a:xfrm>
            <a:prstGeom prst="rect">
              <a:avLst/>
            </a:prstGeom>
          </p:spPr>
          <p:txBody>
            <a:bodyPr lIns="0" tIns="0" rIns="0" bIns="0" rtlCol="0" anchor="t">
              <a:spAutoFit/>
            </a:bodyPr>
            <a:lstStyle/>
            <a:p>
              <a:pPr algn="ctr">
                <a:lnSpc>
                  <a:spcPts val="2949"/>
                </a:lnSpc>
              </a:pPr>
              <a:r>
                <a:rPr lang="en-US" sz="1867" spc="243" dirty="0">
                  <a:solidFill>
                    <a:srgbClr val="967A65"/>
                  </a:solidFill>
                  <a:latin typeface="Josefin Sans"/>
                  <a:ea typeface="Josefin Sans"/>
                  <a:cs typeface="Josefin Sans"/>
                  <a:sym typeface="Josefin Sans"/>
                </a:rPr>
                <a:t>Week 8</a:t>
              </a:r>
            </a:p>
          </p:txBody>
        </p:sp>
      </p:grpSp>
    </p:spTree>
    <p:extLst>
      <p:ext uri="{BB962C8B-B14F-4D97-AF65-F5344CB8AC3E}">
        <p14:creationId xmlns:p14="http://schemas.microsoft.com/office/powerpoint/2010/main" val="98812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1B6481C1-4D8A-CA12-F874-137215FC0583}"/>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126FC84F-A51E-C388-E31D-439F22DAB74D}"/>
              </a:ext>
            </a:extLst>
          </p:cNvPr>
          <p:cNvGrpSpPr/>
          <p:nvPr/>
        </p:nvGrpSpPr>
        <p:grpSpPr>
          <a:xfrm>
            <a:off x="-476250" y="1727200"/>
            <a:ext cx="13144500" cy="3403600"/>
            <a:chOff x="0" y="0"/>
            <a:chExt cx="26289000" cy="6807200"/>
          </a:xfrm>
        </p:grpSpPr>
        <p:sp>
          <p:nvSpPr>
            <p:cNvPr id="4" name="AutoShape 4">
              <a:extLst>
                <a:ext uri="{FF2B5EF4-FFF2-40B4-BE49-F238E27FC236}">
                  <a16:creationId xmlns:a16="http://schemas.microsoft.com/office/drawing/2014/main" id="{D958373B-592B-4818-5D19-A10F28556544}"/>
                </a:ext>
              </a:extLst>
            </p:cNvPr>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a:extLst>
                <a:ext uri="{FF2B5EF4-FFF2-40B4-BE49-F238E27FC236}">
                  <a16:creationId xmlns:a16="http://schemas.microsoft.com/office/drawing/2014/main" id="{2CE44D7A-CCB9-8B3B-F655-3F741D157146}"/>
                </a:ext>
              </a:extLst>
            </p:cNvPr>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2</a:t>
              </a:r>
            </a:p>
          </p:txBody>
        </p:sp>
        <p:sp>
          <p:nvSpPr>
            <p:cNvPr id="6" name="TextBox 6">
              <a:extLst>
                <a:ext uri="{FF2B5EF4-FFF2-40B4-BE49-F238E27FC236}">
                  <a16:creationId xmlns:a16="http://schemas.microsoft.com/office/drawing/2014/main" id="{B7753F87-BB46-971F-FA51-F625CCD9443B}"/>
                </a:ext>
              </a:extLst>
            </p:cNvPr>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a:extLst>
                <a:ext uri="{FF2B5EF4-FFF2-40B4-BE49-F238E27FC236}">
                  <a16:creationId xmlns:a16="http://schemas.microsoft.com/office/drawing/2014/main" id="{2E225021-1CBC-FC9F-BE6A-C72779A6A35B}"/>
                </a:ext>
              </a:extLst>
            </p:cNvPr>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006ECCB0-5E34-4015-4F36-B13637C039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extLst>
      <p:ext uri="{BB962C8B-B14F-4D97-AF65-F5344CB8AC3E}">
        <p14:creationId xmlns:p14="http://schemas.microsoft.com/office/powerpoint/2010/main" val="252198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5897D-2E10-93C7-8734-7032B51622A2}"/>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F91AEC9-EAC7-FB34-66D2-589CE40F2F3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93F01E32-6CB2-4971-E542-2BEC9A4AE4E8}"/>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AB59F5B0-E3BB-99F7-D26C-B04512DE4FB6}"/>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Learning Intentions</a:t>
              </a:r>
            </a:p>
          </p:txBody>
        </p:sp>
        <p:sp>
          <p:nvSpPr>
            <p:cNvPr id="7" name="AutoShape 7">
              <a:extLst>
                <a:ext uri="{FF2B5EF4-FFF2-40B4-BE49-F238E27FC236}">
                  <a16:creationId xmlns:a16="http://schemas.microsoft.com/office/drawing/2014/main" id="{4E6CC53C-3A2C-7E1D-D086-45D2601B379B}"/>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6" name="TextBox 9">
            <a:extLst>
              <a:ext uri="{FF2B5EF4-FFF2-40B4-BE49-F238E27FC236}">
                <a16:creationId xmlns:a16="http://schemas.microsoft.com/office/drawing/2014/main" id="{BACF0670-02DF-5142-F982-E6652D5CC39A}"/>
              </a:ext>
            </a:extLst>
          </p:cNvPr>
          <p:cNvSpPr txBox="1"/>
          <p:nvPr/>
        </p:nvSpPr>
        <p:spPr>
          <a:xfrm>
            <a:off x="547577" y="1453773"/>
            <a:ext cx="11408735" cy="1608004"/>
          </a:xfrm>
          <a:prstGeom prst="rect">
            <a:avLst/>
          </a:prstGeom>
        </p:spPr>
        <p:txBody>
          <a:bodyPr wrap="square" lIns="0" tIns="0" rIns="0" bIns="0" rtlCol="0" anchor="t">
            <a:spAutoFit/>
          </a:bodyPr>
          <a:lstStyle/>
          <a:p>
            <a:pPr marL="342900" lvl="0" indent="-342900">
              <a:lnSpc>
                <a:spcPct val="115000"/>
              </a:lnSpc>
              <a:buFont typeface="Symbol" panose="05050102010706020507" pitchFamily="18" charset="2"/>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Understand the basic principles of solar energy production </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15000"/>
              </a:lnSpc>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cs typeface="Aptos" panose="020B0004020202020204" pitchFamily="34" charset="0"/>
              </a:rPr>
              <a:t>Identify concepts of inertia, friction and momentum</a:t>
            </a:r>
          </a:p>
          <a:p>
            <a:pPr marL="342900" lvl="0" indent="-342900">
              <a:lnSpc>
                <a:spcPct val="115000"/>
              </a:lnSpc>
              <a:buFont typeface="Symbol" panose="05050102010706020507" pitchFamily="18" charset="2"/>
              <a:buChar char=""/>
            </a:pPr>
            <a:r>
              <a:rPr lang="en-GB" dirty="0">
                <a:latin typeface="Century Gothic" panose="020B0502020202020204" pitchFamily="34" charset="0"/>
                <a:ea typeface="Times New Roman" panose="02020603050405020304" pitchFamily="18" charset="0"/>
                <a:cs typeface="Aptos" panose="020B0004020202020204" pitchFamily="34" charset="0"/>
              </a:rPr>
              <a:t>Design, build and race</a:t>
            </a:r>
            <a:r>
              <a:rPr lang="en-GB" sz="1800" dirty="0">
                <a:effectLst/>
                <a:latin typeface="Century Gothic" panose="020B0502020202020204" pitchFamily="34" charset="0"/>
                <a:ea typeface="Times New Roman" panose="02020603050405020304" pitchFamily="18" charset="0"/>
                <a:cs typeface="Aptos" panose="020B0004020202020204" pitchFamily="34" charset="0"/>
              </a:rPr>
              <a:t> a gravity racer </a:t>
            </a:r>
          </a:p>
          <a:p>
            <a:pPr marL="342900" lvl="0" indent="-342900">
              <a:lnSpc>
                <a:spcPct val="115000"/>
              </a:lnSpc>
              <a:buFont typeface="Symbol" panose="05050102010706020507" pitchFamily="18" charset="2"/>
              <a:buChar char=""/>
            </a:pPr>
            <a:endParaRPr lang="en-GB" sz="1867" spc="56" dirty="0">
              <a:solidFill>
                <a:srgbClr val="204666"/>
              </a:solidFill>
              <a:latin typeface="Josefin Sans"/>
              <a:ea typeface="Josefin Sans"/>
              <a:cs typeface="Josefin Sans"/>
              <a:sym typeface="Josefin Sans"/>
            </a:endParaRPr>
          </a:p>
          <a:p>
            <a:pPr marL="342900" indent="-342900">
              <a:lnSpc>
                <a:spcPts val="2631"/>
              </a:lnSpc>
              <a:buFont typeface="Arial" panose="020B0604020202020204" pitchFamily="34" charset="0"/>
              <a:buChar char="•"/>
            </a:pPr>
            <a:endParaRPr lang="en-US" sz="1867" spc="56" dirty="0">
              <a:solidFill>
                <a:srgbClr val="204666"/>
              </a:solidFill>
              <a:latin typeface="Josefin Sans"/>
              <a:ea typeface="Josefin Sans"/>
              <a:cs typeface="Josefin Sans"/>
              <a:sym typeface="Josefin Sans"/>
            </a:endParaRPr>
          </a:p>
        </p:txBody>
      </p:sp>
    </p:spTree>
    <p:extLst>
      <p:ext uri="{BB962C8B-B14F-4D97-AF65-F5344CB8AC3E}">
        <p14:creationId xmlns:p14="http://schemas.microsoft.com/office/powerpoint/2010/main" val="169813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352185" cy="5319616"/>
            <a:chOff x="0" y="0"/>
            <a:chExt cx="12704371" cy="10639227"/>
          </a:xfrm>
        </p:grpSpPr>
        <p:sp>
          <p:nvSpPr>
            <p:cNvPr id="6" name="AutoShape 6"/>
            <p:cNvSpPr/>
            <p:nvPr/>
          </p:nvSpPr>
          <p:spPr>
            <a:xfrm>
              <a:off x="0" y="1485022"/>
              <a:ext cx="1517766" cy="124866"/>
            </a:xfrm>
            <a:prstGeom prst="rect">
              <a:avLst/>
            </a:prstGeom>
            <a:solidFill>
              <a:srgbClr val="967A65"/>
            </a:solidFill>
          </p:spPr>
          <p:txBody>
            <a:bodyPr/>
            <a:lstStyle/>
            <a:p>
              <a:endParaRPr lang="en-AU" sz="1200"/>
            </a:p>
          </p:txBody>
        </p:sp>
        <p:sp>
          <p:nvSpPr>
            <p:cNvPr id="7" name="TextBox 7"/>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Vocabulary</a:t>
              </a:r>
            </a:p>
          </p:txBody>
        </p:sp>
        <p:sp>
          <p:nvSpPr>
            <p:cNvPr id="9" name="TextBox 9"/>
            <p:cNvSpPr txBox="1"/>
            <p:nvPr/>
          </p:nvSpPr>
          <p:spPr>
            <a:xfrm>
              <a:off x="14904" y="1993145"/>
              <a:ext cx="12689467" cy="8646082"/>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Circuit: A device that provides a path for electric current to flow</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Thermal Energy: heat energy</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Radiant Energy: light energy</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Reflection: bouncing energy back without absorbing it</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Absorption: take in heat energy</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Solar panel: collect sunlight and change radiant energy into electricity</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Solar Energy: Energy that comes directly from the sun</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Voltage: the difference in energy between two points</a:t>
              </a:r>
              <a:endParaRPr lang="en-US" sz="1867" spc="56" dirty="0">
                <a:solidFill>
                  <a:srgbClr val="204666"/>
                </a:solidFill>
                <a:latin typeface="Josefin Sans"/>
                <a:ea typeface="Josefin Sans"/>
                <a:cs typeface="Josefin Sans"/>
                <a:sym typeface="Josefin Sans"/>
              </a:endParaRPr>
            </a:p>
          </p:txBody>
        </p:sp>
      </p:grpSp>
      <p:pic>
        <p:nvPicPr>
          <p:cNvPr id="16" name="Picture 15">
            <a:extLst>
              <a:ext uri="{FF2B5EF4-FFF2-40B4-BE49-F238E27FC236}">
                <a16:creationId xmlns:a16="http://schemas.microsoft.com/office/drawing/2014/main" id="{C10FFFC4-BB5E-20EC-966A-6DA72B1888DB}"/>
              </a:ext>
            </a:extLst>
          </p:cNvPr>
          <p:cNvPicPr>
            <a:picLocks noChangeAspect="1"/>
          </p:cNvPicPr>
          <p:nvPr/>
        </p:nvPicPr>
        <p:blipFill>
          <a:blip r:embed="rId2"/>
          <a:stretch>
            <a:fillRect/>
          </a:stretch>
        </p:blipFill>
        <p:spPr>
          <a:xfrm>
            <a:off x="11239052" y="5709141"/>
            <a:ext cx="876909" cy="975808"/>
          </a:xfrm>
          <a:prstGeom prst="rect">
            <a:avLst/>
          </a:prstGeom>
        </p:spPr>
      </p:pic>
      <p:pic>
        <p:nvPicPr>
          <p:cNvPr id="4" name="Picture 3" descr="A solar powered vehicle on a road&#10;&#10;AI-generated content may be incorrect.">
            <a:extLst>
              <a:ext uri="{FF2B5EF4-FFF2-40B4-BE49-F238E27FC236}">
                <a16:creationId xmlns:a16="http://schemas.microsoft.com/office/drawing/2014/main" id="{7EE0F618-694C-39F6-3339-501E72AD77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9131" y="1852735"/>
            <a:ext cx="5188263" cy="35415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1584064"/>
            <a:ext cx="6425415" cy="2625449"/>
            <a:chOff x="0" y="1796527"/>
            <a:chExt cx="12850831" cy="5250895"/>
          </a:xfrm>
        </p:grpSpPr>
        <p:sp>
          <p:nvSpPr>
            <p:cNvPr id="6" name="AutoShape 6"/>
            <p:cNvSpPr/>
            <p:nvPr/>
          </p:nvSpPr>
          <p:spPr>
            <a:xfrm>
              <a:off x="0" y="3615034"/>
              <a:ext cx="1517766" cy="124866"/>
            </a:xfrm>
            <a:prstGeom prst="rect">
              <a:avLst/>
            </a:prstGeom>
            <a:solidFill>
              <a:srgbClr val="967A65"/>
            </a:solidFill>
          </p:spPr>
          <p:txBody>
            <a:bodyPr/>
            <a:lstStyle/>
            <a:p>
              <a:endParaRPr lang="en-AU" sz="1200"/>
            </a:p>
          </p:txBody>
        </p:sp>
        <p:sp>
          <p:nvSpPr>
            <p:cNvPr id="7" name="TextBox 7"/>
            <p:cNvSpPr txBox="1"/>
            <p:nvPr/>
          </p:nvSpPr>
          <p:spPr>
            <a:xfrm>
              <a:off x="0" y="1796527"/>
              <a:ext cx="12704371" cy="1361911"/>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Understanding Solar Energy</a:t>
              </a:r>
            </a:p>
          </p:txBody>
        </p:sp>
        <p:sp>
          <p:nvSpPr>
            <p:cNvPr id="9" name="TextBox 9"/>
            <p:cNvSpPr txBox="1"/>
            <p:nvPr/>
          </p:nvSpPr>
          <p:spPr>
            <a:xfrm>
              <a:off x="161364" y="5069829"/>
              <a:ext cx="12689467" cy="1977593"/>
            </a:xfrm>
            <a:prstGeom prst="rect">
              <a:avLst/>
            </a:prstGeom>
          </p:spPr>
          <p:txBody>
            <a:bodyPr lIns="0" tIns="0" rIns="0" bIns="0" rtlCol="0" anchor="t">
              <a:spAutoFit/>
            </a:bodyPr>
            <a:lstStyle/>
            <a:p>
              <a:pPr>
                <a:lnSpc>
                  <a:spcPts val="2631"/>
                </a:lnSpc>
              </a:pPr>
              <a:r>
                <a:rPr lang="en-AU" sz="1867" spc="56" dirty="0">
                  <a:solidFill>
                    <a:srgbClr val="204666"/>
                  </a:solidFill>
                  <a:latin typeface="Josefin Sans"/>
                  <a:ea typeface="Josefin Sans"/>
                  <a:cs typeface="Josefin Sans"/>
                  <a:sym typeface="Josefin Sans"/>
                </a:rPr>
                <a:t>WALT: </a:t>
              </a:r>
              <a:r>
                <a:rPr lang="en-GB" sz="1867" spc="56" dirty="0">
                  <a:solidFill>
                    <a:srgbClr val="204666"/>
                  </a:solidFill>
                  <a:latin typeface="Josefin Sans"/>
                  <a:ea typeface="Josefin Sans"/>
                  <a:cs typeface="Josefin Sans"/>
                  <a:sym typeface="Josefin Sans"/>
                </a:rPr>
                <a:t>Understand how energy from the sun</a:t>
              </a:r>
            </a:p>
            <a:p>
              <a:pPr>
                <a:lnSpc>
                  <a:spcPts val="2631"/>
                </a:lnSpc>
              </a:pPr>
              <a:r>
                <a:rPr lang="en-GB" sz="1867" spc="56" dirty="0">
                  <a:solidFill>
                    <a:srgbClr val="204666"/>
                  </a:solidFill>
                  <a:latin typeface="Josefin Sans"/>
                  <a:ea typeface="Josefin Sans"/>
                  <a:cs typeface="Josefin Sans"/>
                  <a:sym typeface="Josefin Sans"/>
                </a:rPr>
                <a:t>transfers into electrical and mechanical</a:t>
              </a:r>
            </a:p>
            <a:p>
              <a:pPr>
                <a:lnSpc>
                  <a:spcPts val="2631"/>
                </a:lnSpc>
              </a:pPr>
              <a:r>
                <a:rPr lang="en-GB" sz="1867" spc="56" dirty="0">
                  <a:solidFill>
                    <a:srgbClr val="204666"/>
                  </a:solidFill>
                  <a:latin typeface="Josefin Sans"/>
                  <a:ea typeface="Josefin Sans"/>
                  <a:cs typeface="Josefin Sans"/>
                  <a:sym typeface="Josefin Sans"/>
                </a:rPr>
                <a:t>energy.</a:t>
              </a:r>
              <a:r>
                <a:rPr lang="en-US" sz="1867" spc="56" dirty="0">
                  <a:solidFill>
                    <a:srgbClr val="204666"/>
                  </a:solidFill>
                  <a:latin typeface="Josefin Sans"/>
                  <a:ea typeface="Josefin Sans"/>
                  <a:cs typeface="Josefin Sans"/>
                  <a:sym typeface="Josefin Sans"/>
                </a:rPr>
                <a:t>   </a:t>
              </a:r>
            </a:p>
          </p:txBody>
        </p:sp>
      </p:grpSp>
      <p:pic>
        <p:nvPicPr>
          <p:cNvPr id="10" name="Picture 9" descr="A close-up of a solar panel&#10;&#10;Description automatically generated">
            <a:extLst>
              <a:ext uri="{FF2B5EF4-FFF2-40B4-BE49-F238E27FC236}">
                <a16:creationId xmlns:a16="http://schemas.microsoft.com/office/drawing/2014/main" id="{C542CA6A-12F3-B9F0-7530-44855038D6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1517" y="1026278"/>
            <a:ext cx="6540649" cy="4905487"/>
          </a:xfrm>
          <a:prstGeom prst="rect">
            <a:avLst/>
          </a:prstGeom>
        </p:spPr>
      </p:pic>
      <p:pic>
        <p:nvPicPr>
          <p:cNvPr id="11" name="Picture 10">
            <a:extLst>
              <a:ext uri="{FF2B5EF4-FFF2-40B4-BE49-F238E27FC236}">
                <a16:creationId xmlns:a16="http://schemas.microsoft.com/office/drawing/2014/main" id="{544797A3-92C1-8B84-8837-A003342145B3}"/>
              </a:ext>
            </a:extLst>
          </p:cNvPr>
          <p:cNvPicPr>
            <a:picLocks noChangeAspect="1"/>
          </p:cNvPicPr>
          <p:nvPr/>
        </p:nvPicPr>
        <p:blipFill>
          <a:blip r:embed="rId4"/>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118642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414657" cy="2974886"/>
            <a:chOff x="0" y="0"/>
            <a:chExt cx="12829315" cy="5949769"/>
          </a:xfrm>
        </p:grpSpPr>
        <p:sp>
          <p:nvSpPr>
            <p:cNvPr id="6" name="AutoShape 6"/>
            <p:cNvSpPr/>
            <p:nvPr/>
          </p:nvSpPr>
          <p:spPr>
            <a:xfrm>
              <a:off x="0" y="1485022"/>
              <a:ext cx="1517766" cy="124866"/>
            </a:xfrm>
            <a:prstGeom prst="rect">
              <a:avLst/>
            </a:prstGeom>
            <a:solidFill>
              <a:srgbClr val="967A65"/>
            </a:solidFill>
          </p:spPr>
          <p:txBody>
            <a:bodyPr/>
            <a:lstStyle/>
            <a:p>
              <a:endParaRPr lang="en-AU" sz="1200"/>
            </a:p>
          </p:txBody>
        </p:sp>
        <p:sp>
          <p:nvSpPr>
            <p:cNvPr id="7" name="TextBox 7"/>
            <p:cNvSpPr txBox="1"/>
            <p:nvPr/>
          </p:nvSpPr>
          <p:spPr>
            <a:xfrm>
              <a:off x="0" y="0"/>
              <a:ext cx="12704371" cy="1361912"/>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Understanding Solar Energy</a:t>
              </a:r>
            </a:p>
          </p:txBody>
        </p:sp>
        <p:sp>
          <p:nvSpPr>
            <p:cNvPr id="9" name="TextBox 9"/>
            <p:cNvSpPr txBox="1"/>
            <p:nvPr/>
          </p:nvSpPr>
          <p:spPr>
            <a:xfrm>
              <a:off x="139848" y="1971629"/>
              <a:ext cx="12689467" cy="3978140"/>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These cars use solar photovoltaic systems to power them.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Solar photovoltaic systems convert sunlight into electricity.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Solar photovoltaic (PV) devices, or solar cells, change sunlight directly into electricity. </a:t>
              </a:r>
            </a:p>
          </p:txBody>
        </p:sp>
      </p:grpSp>
      <p:pic>
        <p:nvPicPr>
          <p:cNvPr id="10" name="Picture 9" descr="A close-up of a solar panel&#10;&#10;Description automatically generated">
            <a:extLst>
              <a:ext uri="{FF2B5EF4-FFF2-40B4-BE49-F238E27FC236}">
                <a16:creationId xmlns:a16="http://schemas.microsoft.com/office/drawing/2014/main" id="{C542CA6A-12F3-B9F0-7530-44855038D6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1517" y="1026278"/>
            <a:ext cx="6540649" cy="4905487"/>
          </a:xfrm>
          <a:prstGeom prst="rect">
            <a:avLst/>
          </a:prstGeom>
        </p:spPr>
      </p:pic>
      <p:pic>
        <p:nvPicPr>
          <p:cNvPr id="3" name="Picture 2">
            <a:extLst>
              <a:ext uri="{FF2B5EF4-FFF2-40B4-BE49-F238E27FC236}">
                <a16:creationId xmlns:a16="http://schemas.microsoft.com/office/drawing/2014/main" id="{B0AEB71C-38CA-884D-049B-13C1724E5988}"/>
              </a:ext>
            </a:extLst>
          </p:cNvPr>
          <p:cNvPicPr>
            <a:picLocks noChangeAspect="1"/>
          </p:cNvPicPr>
          <p:nvPr/>
        </p:nvPicPr>
        <p:blipFill>
          <a:blip r:embed="rId4"/>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280340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grpSp>
        <p:nvGrpSpPr>
          <p:cNvPr id="3" name="Group 3"/>
          <p:cNvGrpSpPr/>
          <p:nvPr/>
        </p:nvGrpSpPr>
        <p:grpSpPr>
          <a:xfrm>
            <a:off x="-476250" y="1727200"/>
            <a:ext cx="13144500" cy="3403600"/>
            <a:chOff x="0" y="0"/>
            <a:chExt cx="26289000" cy="6807200"/>
          </a:xfrm>
        </p:grpSpPr>
        <p:sp>
          <p:nvSpPr>
            <p:cNvPr id="4" name="AutoShape 4"/>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1</a:t>
              </a:r>
            </a:p>
          </p:txBody>
        </p:sp>
        <p:sp>
          <p:nvSpPr>
            <p:cNvPr id="6" name="TextBox 6"/>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EF5DA8C8-0CA0-E390-7CCE-45E508701E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414657" cy="3641735"/>
            <a:chOff x="0" y="0"/>
            <a:chExt cx="12829315" cy="7283467"/>
          </a:xfrm>
        </p:grpSpPr>
        <p:sp>
          <p:nvSpPr>
            <p:cNvPr id="6" name="AutoShape 6"/>
            <p:cNvSpPr/>
            <p:nvPr/>
          </p:nvSpPr>
          <p:spPr>
            <a:xfrm>
              <a:off x="0" y="1485022"/>
              <a:ext cx="1517766" cy="124866"/>
            </a:xfrm>
            <a:prstGeom prst="rect">
              <a:avLst/>
            </a:prstGeom>
            <a:solidFill>
              <a:srgbClr val="967A65"/>
            </a:solidFill>
          </p:spPr>
          <p:txBody>
            <a:bodyPr/>
            <a:lstStyle/>
            <a:p>
              <a:endParaRPr lang="en-AU" sz="1200"/>
            </a:p>
          </p:txBody>
        </p:sp>
        <p:sp>
          <p:nvSpPr>
            <p:cNvPr id="7" name="TextBox 7"/>
            <p:cNvSpPr txBox="1"/>
            <p:nvPr/>
          </p:nvSpPr>
          <p:spPr>
            <a:xfrm>
              <a:off x="0" y="0"/>
              <a:ext cx="12704371" cy="1361912"/>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Understanding Solar Energy</a:t>
              </a:r>
            </a:p>
          </p:txBody>
        </p:sp>
        <p:sp>
          <p:nvSpPr>
            <p:cNvPr id="9" name="TextBox 9"/>
            <p:cNvSpPr txBox="1"/>
            <p:nvPr/>
          </p:nvSpPr>
          <p:spPr>
            <a:xfrm>
              <a:off x="139848" y="1971629"/>
              <a:ext cx="12689467" cy="5311838"/>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Small PV cells can power calculators, watches, and other small electronic devices.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Arrangements of many solar cells in PV panels and arrangements of multiple PV panels in PV arrays can produce electricity for an entire house.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Some PV power plants have large arrays that cover many acres to produce electricity for thousands of homes.</a:t>
              </a:r>
              <a:r>
                <a:rPr lang="en-AU" sz="1867" spc="56" dirty="0">
                  <a:solidFill>
                    <a:srgbClr val="204666"/>
                  </a:solidFill>
                  <a:latin typeface="Josefin Sans"/>
                  <a:ea typeface="Josefin Sans"/>
                  <a:cs typeface="Josefin Sans"/>
                  <a:sym typeface="Josefin Sans"/>
                </a:rPr>
                <a:t> </a:t>
              </a:r>
              <a:endParaRPr lang="en-US" sz="1867" spc="56" dirty="0">
                <a:solidFill>
                  <a:srgbClr val="204666"/>
                </a:solidFill>
                <a:latin typeface="Josefin Sans"/>
                <a:ea typeface="Josefin Sans"/>
                <a:cs typeface="Josefin Sans"/>
                <a:sym typeface="Josefin Sans"/>
              </a:endParaRPr>
            </a:p>
          </p:txBody>
        </p:sp>
      </p:grpSp>
      <p:pic>
        <p:nvPicPr>
          <p:cNvPr id="10" name="Picture 9" descr="A close-up of a solar panel&#10;&#10;Description automatically generated">
            <a:extLst>
              <a:ext uri="{FF2B5EF4-FFF2-40B4-BE49-F238E27FC236}">
                <a16:creationId xmlns:a16="http://schemas.microsoft.com/office/drawing/2014/main" id="{C542CA6A-12F3-B9F0-7530-44855038D6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1517" y="1026278"/>
            <a:ext cx="6540649" cy="4905487"/>
          </a:xfrm>
          <a:prstGeom prst="rect">
            <a:avLst/>
          </a:prstGeom>
        </p:spPr>
      </p:pic>
      <p:pic>
        <p:nvPicPr>
          <p:cNvPr id="3" name="Picture 2">
            <a:extLst>
              <a:ext uri="{FF2B5EF4-FFF2-40B4-BE49-F238E27FC236}">
                <a16:creationId xmlns:a16="http://schemas.microsoft.com/office/drawing/2014/main" id="{382608F9-B437-8F0F-F84A-3A5DEE5D6BF0}"/>
              </a:ext>
            </a:extLst>
          </p:cNvPr>
          <p:cNvPicPr>
            <a:picLocks noChangeAspect="1"/>
          </p:cNvPicPr>
          <p:nvPr/>
        </p:nvPicPr>
        <p:blipFill>
          <a:blip r:embed="rId4"/>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104098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414657" cy="2308036"/>
            <a:chOff x="0" y="0"/>
            <a:chExt cx="12829315" cy="4616070"/>
          </a:xfrm>
        </p:grpSpPr>
        <p:sp>
          <p:nvSpPr>
            <p:cNvPr id="6" name="AutoShape 6"/>
            <p:cNvSpPr/>
            <p:nvPr/>
          </p:nvSpPr>
          <p:spPr>
            <a:xfrm>
              <a:off x="0" y="1485022"/>
              <a:ext cx="1517766" cy="124866"/>
            </a:xfrm>
            <a:prstGeom prst="rect">
              <a:avLst/>
            </a:prstGeom>
            <a:solidFill>
              <a:srgbClr val="967A65"/>
            </a:solidFill>
          </p:spPr>
          <p:txBody>
            <a:bodyPr/>
            <a:lstStyle/>
            <a:p>
              <a:endParaRPr lang="en-AU" sz="1200"/>
            </a:p>
          </p:txBody>
        </p:sp>
        <p:sp>
          <p:nvSpPr>
            <p:cNvPr id="7" name="TextBox 7"/>
            <p:cNvSpPr txBox="1"/>
            <p:nvPr/>
          </p:nvSpPr>
          <p:spPr>
            <a:xfrm>
              <a:off x="0" y="0"/>
              <a:ext cx="12704371" cy="1361912"/>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Benefits of Solar Energy</a:t>
              </a:r>
            </a:p>
          </p:txBody>
        </p:sp>
        <p:sp>
          <p:nvSpPr>
            <p:cNvPr id="9" name="TextBox 9"/>
            <p:cNvSpPr txBox="1"/>
            <p:nvPr/>
          </p:nvSpPr>
          <p:spPr>
            <a:xfrm>
              <a:off x="139848" y="1971629"/>
              <a:ext cx="12689467" cy="2644441"/>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Energy systems do not produce air pollutants or carbon dioxide.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Solar energy systems on buildings have minimal effects on the environment. </a:t>
              </a:r>
              <a:endParaRPr lang="en-US" sz="1867" spc="56" dirty="0">
                <a:solidFill>
                  <a:srgbClr val="204666"/>
                </a:solidFill>
                <a:latin typeface="Josefin Sans"/>
                <a:ea typeface="Josefin Sans"/>
                <a:cs typeface="Josefin Sans"/>
                <a:sym typeface="Josefin Sans"/>
              </a:endParaRPr>
            </a:p>
          </p:txBody>
        </p:sp>
      </p:grpSp>
      <p:pic>
        <p:nvPicPr>
          <p:cNvPr id="10" name="Picture 9" descr="A close-up of a solar panel&#10;&#10;Description automatically generated">
            <a:extLst>
              <a:ext uri="{FF2B5EF4-FFF2-40B4-BE49-F238E27FC236}">
                <a16:creationId xmlns:a16="http://schemas.microsoft.com/office/drawing/2014/main" id="{C542CA6A-12F3-B9F0-7530-44855038D6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1517" y="1026278"/>
            <a:ext cx="6540649" cy="4905487"/>
          </a:xfrm>
          <a:prstGeom prst="rect">
            <a:avLst/>
          </a:prstGeom>
        </p:spPr>
      </p:pic>
      <p:pic>
        <p:nvPicPr>
          <p:cNvPr id="8" name="Picture 7">
            <a:extLst>
              <a:ext uri="{FF2B5EF4-FFF2-40B4-BE49-F238E27FC236}">
                <a16:creationId xmlns:a16="http://schemas.microsoft.com/office/drawing/2014/main" id="{1BA35338-661B-E575-6907-D6A731623189}"/>
              </a:ext>
            </a:extLst>
          </p:cNvPr>
          <p:cNvPicPr>
            <a:picLocks noChangeAspect="1"/>
          </p:cNvPicPr>
          <p:nvPr/>
        </p:nvPicPr>
        <p:blipFill>
          <a:blip r:embed="rId4"/>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220164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414657" cy="3975159"/>
            <a:chOff x="0" y="0"/>
            <a:chExt cx="12829315" cy="7950315"/>
          </a:xfrm>
        </p:grpSpPr>
        <p:sp>
          <p:nvSpPr>
            <p:cNvPr id="6" name="AutoShape 6"/>
            <p:cNvSpPr/>
            <p:nvPr/>
          </p:nvSpPr>
          <p:spPr>
            <a:xfrm>
              <a:off x="0" y="1485022"/>
              <a:ext cx="1517766" cy="124866"/>
            </a:xfrm>
            <a:prstGeom prst="rect">
              <a:avLst/>
            </a:prstGeom>
            <a:solidFill>
              <a:srgbClr val="967A65"/>
            </a:solidFill>
          </p:spPr>
          <p:txBody>
            <a:bodyPr/>
            <a:lstStyle/>
            <a:p>
              <a:endParaRPr lang="en-AU" sz="1200"/>
            </a:p>
          </p:txBody>
        </p:sp>
        <p:sp>
          <p:nvSpPr>
            <p:cNvPr id="7" name="TextBox 7"/>
            <p:cNvSpPr txBox="1"/>
            <p:nvPr/>
          </p:nvSpPr>
          <p:spPr>
            <a:xfrm>
              <a:off x="0" y="0"/>
              <a:ext cx="12704371" cy="1361912"/>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Limitations of Solar Energy</a:t>
              </a:r>
            </a:p>
          </p:txBody>
        </p:sp>
        <p:sp>
          <p:nvSpPr>
            <p:cNvPr id="9" name="TextBox 9"/>
            <p:cNvSpPr txBox="1"/>
            <p:nvPr/>
          </p:nvSpPr>
          <p:spPr>
            <a:xfrm>
              <a:off x="139848" y="1971629"/>
              <a:ext cx="12689467" cy="5978686"/>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The amount of sunlight that arrives at the earth’s surface is not constant.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The amount of sunlight varies depending on location, time of day, the season of the year, and weather conditions.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The amount of sunlight reaching a square foot of the earth’s surface is relatively small, so a large surface area is necessary to absorb or collect a useful amount of energy.</a:t>
              </a:r>
              <a:endParaRPr lang="en-US" sz="1867" spc="56" dirty="0">
                <a:solidFill>
                  <a:srgbClr val="204666"/>
                </a:solidFill>
                <a:latin typeface="Josefin Sans"/>
                <a:ea typeface="Josefin Sans"/>
                <a:cs typeface="Josefin Sans"/>
                <a:sym typeface="Josefin Sans"/>
              </a:endParaRPr>
            </a:p>
          </p:txBody>
        </p:sp>
      </p:grpSp>
      <p:pic>
        <p:nvPicPr>
          <p:cNvPr id="10" name="Picture 9" descr="A close-up of a solar panel&#10;&#10;Description automatically generated">
            <a:extLst>
              <a:ext uri="{FF2B5EF4-FFF2-40B4-BE49-F238E27FC236}">
                <a16:creationId xmlns:a16="http://schemas.microsoft.com/office/drawing/2014/main" id="{C542CA6A-12F3-B9F0-7530-44855038D6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1517" y="1026278"/>
            <a:ext cx="6540649" cy="4905487"/>
          </a:xfrm>
          <a:prstGeom prst="rect">
            <a:avLst/>
          </a:prstGeom>
        </p:spPr>
      </p:pic>
      <p:pic>
        <p:nvPicPr>
          <p:cNvPr id="3" name="Picture 2">
            <a:extLst>
              <a:ext uri="{FF2B5EF4-FFF2-40B4-BE49-F238E27FC236}">
                <a16:creationId xmlns:a16="http://schemas.microsoft.com/office/drawing/2014/main" id="{046B855A-616C-15B7-3616-2821ACCFA598}"/>
              </a:ext>
            </a:extLst>
          </p:cNvPr>
          <p:cNvPicPr>
            <a:picLocks noChangeAspect="1"/>
          </p:cNvPicPr>
          <p:nvPr/>
        </p:nvPicPr>
        <p:blipFill>
          <a:blip r:embed="rId4"/>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1436503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27F6-B27F-0C12-4D0B-A180354CF62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56555C4-13A1-396C-BBE0-6065B7667FCA}"/>
              </a:ext>
            </a:extLst>
          </p:cNvPr>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E089E2DD-E09E-9F42-C9C5-94A42FD7E9EC}"/>
              </a:ext>
            </a:extLst>
          </p:cNvPr>
          <p:cNvGrpSpPr/>
          <p:nvPr/>
        </p:nvGrpSpPr>
        <p:grpSpPr>
          <a:xfrm>
            <a:off x="5144019" y="685800"/>
            <a:ext cx="6414657" cy="3308310"/>
            <a:chOff x="0" y="0"/>
            <a:chExt cx="12829315" cy="6616617"/>
          </a:xfrm>
        </p:grpSpPr>
        <p:sp>
          <p:nvSpPr>
            <p:cNvPr id="6" name="AutoShape 6">
              <a:extLst>
                <a:ext uri="{FF2B5EF4-FFF2-40B4-BE49-F238E27FC236}">
                  <a16:creationId xmlns:a16="http://schemas.microsoft.com/office/drawing/2014/main" id="{6172943A-49BE-C016-0D0B-562F1661629C}"/>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535104EB-2C05-79DE-BBCA-8748540E46AC}"/>
                </a:ext>
              </a:extLst>
            </p:cNvPr>
            <p:cNvSpPr txBox="1"/>
            <p:nvPr/>
          </p:nvSpPr>
          <p:spPr>
            <a:xfrm>
              <a:off x="0" y="0"/>
              <a:ext cx="12704371" cy="1361912"/>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How will your solar car work?</a:t>
              </a:r>
            </a:p>
          </p:txBody>
        </p:sp>
        <p:sp>
          <p:nvSpPr>
            <p:cNvPr id="9" name="TextBox 9">
              <a:extLst>
                <a:ext uri="{FF2B5EF4-FFF2-40B4-BE49-F238E27FC236}">
                  <a16:creationId xmlns:a16="http://schemas.microsoft.com/office/drawing/2014/main" id="{21B007F2-B515-8C8D-32B3-DBB31DBAAE59}"/>
                </a:ext>
              </a:extLst>
            </p:cNvPr>
            <p:cNvSpPr txBox="1"/>
            <p:nvPr/>
          </p:nvSpPr>
          <p:spPr>
            <a:xfrm>
              <a:off x="139848" y="1971629"/>
              <a:ext cx="12689467" cy="4644988"/>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Solar energy is made up of particles called photons.</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When the sunlight (or photons) hit the solar cell, it charges the electrons causing them to flow through the wire.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When the charged electrons flow to the motor, it allows the motor to turn, therefore turning the wheels of the car! </a:t>
              </a:r>
              <a:endParaRPr lang="en-US" sz="1867" spc="56" dirty="0">
                <a:solidFill>
                  <a:srgbClr val="204666"/>
                </a:solidFill>
                <a:latin typeface="Josefin Sans"/>
                <a:ea typeface="Josefin Sans"/>
                <a:cs typeface="Josefin Sans"/>
                <a:sym typeface="Josefin Sans"/>
              </a:endParaRPr>
            </a:p>
          </p:txBody>
        </p:sp>
      </p:grpSp>
      <p:pic>
        <p:nvPicPr>
          <p:cNvPr id="10" name="Picture 9" descr="A close-up of a solar panel&#10;&#10;Description automatically generated">
            <a:extLst>
              <a:ext uri="{FF2B5EF4-FFF2-40B4-BE49-F238E27FC236}">
                <a16:creationId xmlns:a16="http://schemas.microsoft.com/office/drawing/2014/main" id="{C63791DF-71CE-B71D-7362-5F138BFAA1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1517" y="1026278"/>
            <a:ext cx="6540649" cy="4905487"/>
          </a:xfrm>
          <a:prstGeom prst="rect">
            <a:avLst/>
          </a:prstGeom>
        </p:spPr>
      </p:pic>
      <p:pic>
        <p:nvPicPr>
          <p:cNvPr id="3" name="Picture 2">
            <a:extLst>
              <a:ext uri="{FF2B5EF4-FFF2-40B4-BE49-F238E27FC236}">
                <a16:creationId xmlns:a16="http://schemas.microsoft.com/office/drawing/2014/main" id="{641D0FB4-1561-E291-0CD2-5801B334BE18}"/>
              </a:ext>
            </a:extLst>
          </p:cNvPr>
          <p:cNvPicPr>
            <a:picLocks noChangeAspect="1"/>
          </p:cNvPicPr>
          <p:nvPr/>
        </p:nvPicPr>
        <p:blipFill>
          <a:blip r:embed="rId4"/>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2201199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B920-48C7-4720-91B9-4CBA62F0CE2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4786D99-4F18-AF55-DD28-0437CC7DC1D4}"/>
              </a:ext>
            </a:extLst>
          </p:cNvPr>
          <p:cNvSpPr/>
          <p:nvPr/>
        </p:nvSpPr>
        <p:spPr>
          <a:xfrm>
            <a:off x="-5063814" y="-217081"/>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27FD53F0-24BB-2619-F2C8-F872F6B3BF65}"/>
              </a:ext>
            </a:extLst>
          </p:cNvPr>
          <p:cNvGrpSpPr/>
          <p:nvPr/>
        </p:nvGrpSpPr>
        <p:grpSpPr>
          <a:xfrm>
            <a:off x="291527" y="493664"/>
            <a:ext cx="11483476" cy="2895848"/>
            <a:chOff x="0" y="0"/>
            <a:chExt cx="12829315" cy="4688065"/>
          </a:xfrm>
        </p:grpSpPr>
        <p:sp>
          <p:nvSpPr>
            <p:cNvPr id="6" name="AutoShape 6">
              <a:extLst>
                <a:ext uri="{FF2B5EF4-FFF2-40B4-BE49-F238E27FC236}">
                  <a16:creationId xmlns:a16="http://schemas.microsoft.com/office/drawing/2014/main" id="{5C351636-2D80-074D-C939-32CC41703472}"/>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3B59E0F3-0265-F490-7710-3DF386876B06}"/>
                </a:ext>
              </a:extLst>
            </p:cNvPr>
            <p:cNvSpPr txBox="1"/>
            <p:nvPr/>
          </p:nvSpPr>
          <p:spPr>
            <a:xfrm>
              <a:off x="0" y="0"/>
              <a:ext cx="12704371" cy="1361912"/>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Laws of Conversion of Energy</a:t>
              </a:r>
            </a:p>
          </p:txBody>
        </p:sp>
        <p:sp>
          <p:nvSpPr>
            <p:cNvPr id="9" name="TextBox 9">
              <a:extLst>
                <a:ext uri="{FF2B5EF4-FFF2-40B4-BE49-F238E27FC236}">
                  <a16:creationId xmlns:a16="http://schemas.microsoft.com/office/drawing/2014/main" id="{3E18A592-2482-BA5D-7DFC-C9AA127A62D6}"/>
                </a:ext>
              </a:extLst>
            </p:cNvPr>
            <p:cNvSpPr txBox="1"/>
            <p:nvPr/>
          </p:nvSpPr>
          <p:spPr>
            <a:xfrm>
              <a:off x="139847" y="1971629"/>
              <a:ext cx="12689468" cy="2716436"/>
            </a:xfrm>
            <a:prstGeom prst="rect">
              <a:avLst/>
            </a:prstGeom>
          </p:spPr>
          <p:txBody>
            <a:bodyPr lIns="0" tIns="0" rIns="0" bIns="0" rtlCol="0" anchor="t">
              <a:spAutoFit/>
            </a:bodyPr>
            <a:lstStyle/>
            <a:p>
              <a:pPr marL="285750" indent="-285750">
                <a:lnSpc>
                  <a:spcPct val="107000"/>
                </a:lnSpc>
                <a:spcAft>
                  <a:spcPts val="800"/>
                </a:spcAft>
                <a:buFont typeface="Arial" panose="020B0604020202020204" pitchFamily="34" charset="0"/>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Watch: </a:t>
              </a:r>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2"/>
                </a:rPr>
                <a:t>https://www.youtube.com/watch?v=O4Rxb-3jIqQ</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 </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285750" indent="-285750">
                <a:lnSpc>
                  <a:spcPct val="107000"/>
                </a:lnSpc>
                <a:spcAft>
                  <a:spcPts val="800"/>
                </a:spcAft>
                <a:buFont typeface="Arial" panose="020B0604020202020204" pitchFamily="34" charset="0"/>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Discuss: Energy can be neither created nor destroyed, it can only be transferred to another object or transformed into another form. </a:t>
              </a:r>
            </a:p>
            <a:p>
              <a:pPr marL="285750" indent="-285750">
                <a:lnSpc>
                  <a:spcPct val="107000"/>
                </a:lnSpc>
                <a:spcAft>
                  <a:spcPts val="800"/>
                </a:spcAft>
                <a:buFont typeface="Arial" panose="020B0604020202020204" pitchFamily="34" charset="0"/>
                <a:buChar char="•"/>
              </a:pPr>
              <a:r>
                <a:rPr lang="en-AU" spc="56" dirty="0">
                  <a:latin typeface="Century Gothic" panose="020B0502020202020204" pitchFamily="34" charset="0"/>
                  <a:ea typeface="Josefin Sans"/>
                  <a:cs typeface="Josefin Sans"/>
                  <a:sym typeface="Josefin Sans"/>
                </a:rPr>
                <a:t>What about ‘hidden energy’? See the graphic on the next slide for some interesting examples!</a:t>
              </a:r>
              <a:endParaRPr lang="en-US" sz="1867" spc="56" dirty="0">
                <a:latin typeface="Josefin Sans"/>
                <a:ea typeface="Josefin Sans"/>
                <a:cs typeface="Josefin Sans"/>
                <a:sym typeface="Josefin Sans"/>
              </a:endParaRPr>
            </a:p>
          </p:txBody>
        </p:sp>
      </p:grpSp>
      <p:pic>
        <p:nvPicPr>
          <p:cNvPr id="3" name="Picture 2">
            <a:extLst>
              <a:ext uri="{FF2B5EF4-FFF2-40B4-BE49-F238E27FC236}">
                <a16:creationId xmlns:a16="http://schemas.microsoft.com/office/drawing/2014/main" id="{AF99B1FC-BD63-B1F7-B8DC-9254E863EE0E}"/>
              </a:ext>
            </a:extLst>
          </p:cNvPr>
          <p:cNvPicPr>
            <a:picLocks noChangeAspect="1"/>
          </p:cNvPicPr>
          <p:nvPr/>
        </p:nvPicPr>
        <p:blipFill>
          <a:blip r:embed="rId3"/>
          <a:stretch>
            <a:fillRect/>
          </a:stretch>
        </p:blipFill>
        <p:spPr>
          <a:xfrm>
            <a:off x="11190642" y="5698383"/>
            <a:ext cx="876909" cy="975808"/>
          </a:xfrm>
          <a:prstGeom prst="rect">
            <a:avLst/>
          </a:prstGeom>
        </p:spPr>
      </p:pic>
    </p:spTree>
    <p:extLst>
      <p:ext uri="{BB962C8B-B14F-4D97-AF65-F5344CB8AC3E}">
        <p14:creationId xmlns:p14="http://schemas.microsoft.com/office/powerpoint/2010/main" val="321943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png">
            <a:extLst>
              <a:ext uri="{FF2B5EF4-FFF2-40B4-BE49-F238E27FC236}">
                <a16:creationId xmlns:a16="http://schemas.microsoft.com/office/drawing/2014/main" id="{5F47EFC8-2A8F-8CC3-BCF0-B1F6D3CC67BB}"/>
              </a:ext>
            </a:extLst>
          </p:cNvPr>
          <p:cNvPicPr/>
          <p:nvPr/>
        </p:nvPicPr>
        <p:blipFill>
          <a:blip r:embed="rId2"/>
          <a:srcRect/>
          <a:stretch>
            <a:fillRect/>
          </a:stretch>
        </p:blipFill>
        <p:spPr>
          <a:xfrm>
            <a:off x="2642798" y="199863"/>
            <a:ext cx="6906403" cy="6458273"/>
          </a:xfrm>
          <a:prstGeom prst="rect">
            <a:avLst/>
          </a:prstGeom>
          <a:ln/>
        </p:spPr>
      </p:pic>
    </p:spTree>
    <p:extLst>
      <p:ext uri="{BB962C8B-B14F-4D97-AF65-F5344CB8AC3E}">
        <p14:creationId xmlns:p14="http://schemas.microsoft.com/office/powerpoint/2010/main" val="213837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C408-3C5F-EEDD-56FB-0F025F98936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A6BCD1-FFBD-DC0E-DD42-B74C1877833D}"/>
              </a:ext>
            </a:extLst>
          </p:cNvPr>
          <p:cNvSpPr/>
          <p:nvPr/>
        </p:nvSpPr>
        <p:spPr>
          <a:xfrm>
            <a:off x="-5063814" y="-217081"/>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26CB7AC4-02C1-9D0A-CC78-8649C9DC10DE}"/>
              </a:ext>
            </a:extLst>
          </p:cNvPr>
          <p:cNvGrpSpPr/>
          <p:nvPr/>
        </p:nvGrpSpPr>
        <p:grpSpPr>
          <a:xfrm>
            <a:off x="291527" y="493664"/>
            <a:ext cx="11483476" cy="1520343"/>
            <a:chOff x="0" y="0"/>
            <a:chExt cx="12829315" cy="2461271"/>
          </a:xfrm>
        </p:grpSpPr>
        <p:sp>
          <p:nvSpPr>
            <p:cNvPr id="6" name="AutoShape 6">
              <a:extLst>
                <a:ext uri="{FF2B5EF4-FFF2-40B4-BE49-F238E27FC236}">
                  <a16:creationId xmlns:a16="http://schemas.microsoft.com/office/drawing/2014/main" id="{F8965A44-3DBB-8E0A-7795-B6A6632E538B}"/>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88168EEA-7EDD-C999-9286-CCC16F39A450}"/>
                </a:ext>
              </a:extLst>
            </p:cNvPr>
            <p:cNvSpPr txBox="1"/>
            <p:nvPr/>
          </p:nvSpPr>
          <p:spPr>
            <a:xfrm>
              <a:off x="0" y="0"/>
              <a:ext cx="12704371" cy="1102394"/>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Gravity Racers</a:t>
              </a:r>
            </a:p>
          </p:txBody>
        </p:sp>
        <p:sp>
          <p:nvSpPr>
            <p:cNvPr id="9" name="TextBox 9">
              <a:extLst>
                <a:ext uri="{FF2B5EF4-FFF2-40B4-BE49-F238E27FC236}">
                  <a16:creationId xmlns:a16="http://schemas.microsoft.com/office/drawing/2014/main" id="{FB7761B6-277A-E6E1-76CF-1560040D0849}"/>
                </a:ext>
              </a:extLst>
            </p:cNvPr>
            <p:cNvSpPr txBox="1"/>
            <p:nvPr/>
          </p:nvSpPr>
          <p:spPr>
            <a:xfrm>
              <a:off x="139847" y="1971629"/>
              <a:ext cx="12689468" cy="489642"/>
            </a:xfrm>
            <a:prstGeom prst="rect">
              <a:avLst/>
            </a:prstGeom>
          </p:spPr>
          <p:txBody>
            <a:bodyPr lIns="0" tIns="0" rIns="0" bIns="0" rtlCol="0" anchor="t">
              <a:spAutoFit/>
            </a:bodyPr>
            <a:lstStyle/>
            <a:p>
              <a:pPr>
                <a:lnSpc>
                  <a:spcPct val="107000"/>
                </a:lnSpc>
                <a:spcAft>
                  <a:spcPts val="800"/>
                </a:spcAft>
              </a:pPr>
              <a:endParaRPr lang="en-US" sz="1867" spc="56" dirty="0">
                <a:latin typeface="Josefin Sans"/>
                <a:ea typeface="Josefin Sans"/>
                <a:cs typeface="Josefin Sans"/>
                <a:sym typeface="Josefin Sans"/>
              </a:endParaRPr>
            </a:p>
          </p:txBody>
        </p:sp>
      </p:grpSp>
      <p:pic>
        <p:nvPicPr>
          <p:cNvPr id="3" name="Picture 2">
            <a:extLst>
              <a:ext uri="{FF2B5EF4-FFF2-40B4-BE49-F238E27FC236}">
                <a16:creationId xmlns:a16="http://schemas.microsoft.com/office/drawing/2014/main" id="{6CC71B8E-6F81-4A19-5BDB-A95BB6FE3B3E}"/>
              </a:ext>
            </a:extLst>
          </p:cNvPr>
          <p:cNvPicPr>
            <a:picLocks noChangeAspect="1"/>
          </p:cNvPicPr>
          <p:nvPr/>
        </p:nvPicPr>
        <p:blipFill>
          <a:blip r:embed="rId3"/>
          <a:stretch>
            <a:fillRect/>
          </a:stretch>
        </p:blipFill>
        <p:spPr>
          <a:xfrm>
            <a:off x="11190642" y="5698383"/>
            <a:ext cx="876909" cy="975808"/>
          </a:xfrm>
          <a:prstGeom prst="rect">
            <a:avLst/>
          </a:prstGeom>
        </p:spPr>
      </p:pic>
      <p:pic>
        <p:nvPicPr>
          <p:cNvPr id="4" name="Online Media 3" title="What is Inertia? - Newton's Law | Physics lesson for Kids | Kids Education by Mocomi Kids">
            <a:hlinkClick r:id="" action="ppaction://media"/>
            <a:extLst>
              <a:ext uri="{FF2B5EF4-FFF2-40B4-BE49-F238E27FC236}">
                <a16:creationId xmlns:a16="http://schemas.microsoft.com/office/drawing/2014/main" id="{4F4FD978-E27F-0C2A-F9BA-7D1974FA9147}"/>
              </a:ext>
            </a:extLst>
          </p:cNvPr>
          <p:cNvPicPr>
            <a:picLocks noRot="1" noChangeAspect="1"/>
          </p:cNvPicPr>
          <p:nvPr>
            <a:videoFile r:link="rId1"/>
          </p:nvPr>
        </p:nvPicPr>
        <p:blipFill>
          <a:blip r:embed="rId4"/>
          <a:stretch>
            <a:fillRect/>
          </a:stretch>
        </p:blipFill>
        <p:spPr>
          <a:xfrm>
            <a:off x="6095853" y="2124504"/>
            <a:ext cx="4962775" cy="2803968"/>
          </a:xfrm>
          <a:prstGeom prst="rect">
            <a:avLst/>
          </a:prstGeom>
        </p:spPr>
      </p:pic>
      <p:sp>
        <p:nvSpPr>
          <p:cNvPr id="8" name="TextBox 9">
            <a:extLst>
              <a:ext uri="{FF2B5EF4-FFF2-40B4-BE49-F238E27FC236}">
                <a16:creationId xmlns:a16="http://schemas.microsoft.com/office/drawing/2014/main" id="{DC90D6C4-E833-C0FD-59C4-71E4C5EA6913}"/>
              </a:ext>
            </a:extLst>
          </p:cNvPr>
          <p:cNvSpPr txBox="1"/>
          <p:nvPr/>
        </p:nvSpPr>
        <p:spPr>
          <a:xfrm>
            <a:off x="416704" y="2124504"/>
            <a:ext cx="5408562" cy="1561581"/>
          </a:xfrm>
          <a:prstGeom prst="rect">
            <a:avLst/>
          </a:prstGeom>
        </p:spPr>
        <p:txBody>
          <a:bodyPr wrap="square" lIns="0" tIns="0" rIns="0" bIns="0" rtlCol="0" anchor="t">
            <a:spAutoFit/>
          </a:bodyPr>
          <a:lstStyle/>
          <a:p>
            <a:pPr marL="285750" indent="-285750">
              <a:lnSpc>
                <a:spcPct val="107000"/>
              </a:lnSpc>
              <a:spcAft>
                <a:spcPts val="800"/>
              </a:spcAft>
              <a:buFont typeface="Arial" panose="020B0604020202020204" pitchFamily="34" charset="0"/>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Watch: </a:t>
            </a:r>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5"/>
              </a:rPr>
              <a:t>What is Inertia? - Newton's Law | Physics lesson for Kids | Kids Education by </a:t>
            </a:r>
            <a:r>
              <a:rPr lang="en-AU" sz="1800" u="sng" kern="100" dirty="0" err="1">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5"/>
              </a:rPr>
              <a:t>Mocomi</a:t>
            </a:r>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5"/>
              </a:rPr>
              <a:t> Kids</a:t>
            </a:r>
            <a:endParaRPr lang="en-AU" u="sng" kern="100" dirty="0">
              <a:solidFill>
                <a:srgbClr val="467886"/>
              </a:solidFill>
              <a:latin typeface="Century Gothic" panose="020B0502020202020204" pitchFamily="34" charset="0"/>
              <a:ea typeface="DengXian" panose="02010600030101010101" pitchFamily="2" charset="-122"/>
              <a:cs typeface="Cordia New" panose="020B0304020202020204" pitchFamily="34" charset="-34"/>
            </a:endParaRPr>
          </a:p>
          <a:p>
            <a:pPr marL="285750" indent="-285750">
              <a:lnSpc>
                <a:spcPct val="107000"/>
              </a:lnSpc>
              <a:spcAft>
                <a:spcPts val="800"/>
              </a:spcAft>
              <a:buFont typeface="Arial" panose="020B0604020202020204" pitchFamily="34" charset="0"/>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Discuss and define: </a:t>
            </a:r>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6"/>
              </a:rPr>
              <a:t>gravity - Kids | Britannica Kids | Homework Help</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 </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p:txBody>
      </p:sp>
    </p:spTree>
    <p:extLst>
      <p:ext uri="{BB962C8B-B14F-4D97-AF65-F5344CB8AC3E}">
        <p14:creationId xmlns:p14="http://schemas.microsoft.com/office/powerpoint/2010/main" val="7376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C408-3C5F-EEDD-56FB-0F025F98936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8A6BCD1-FFBD-DC0E-DD42-B74C1877833D}"/>
              </a:ext>
            </a:extLst>
          </p:cNvPr>
          <p:cNvSpPr/>
          <p:nvPr/>
        </p:nvSpPr>
        <p:spPr>
          <a:xfrm>
            <a:off x="-5063814" y="-217081"/>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26CB7AC4-02C1-9D0A-CC78-8649C9DC10DE}"/>
              </a:ext>
            </a:extLst>
          </p:cNvPr>
          <p:cNvGrpSpPr/>
          <p:nvPr/>
        </p:nvGrpSpPr>
        <p:grpSpPr>
          <a:xfrm>
            <a:off x="291527" y="493664"/>
            <a:ext cx="11483476" cy="1520343"/>
            <a:chOff x="0" y="0"/>
            <a:chExt cx="12829315" cy="2461271"/>
          </a:xfrm>
        </p:grpSpPr>
        <p:sp>
          <p:nvSpPr>
            <p:cNvPr id="6" name="AutoShape 6">
              <a:extLst>
                <a:ext uri="{FF2B5EF4-FFF2-40B4-BE49-F238E27FC236}">
                  <a16:creationId xmlns:a16="http://schemas.microsoft.com/office/drawing/2014/main" id="{F8965A44-3DBB-8E0A-7795-B6A6632E538B}"/>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88168EEA-7EDD-C999-9286-CCC16F39A450}"/>
                </a:ext>
              </a:extLst>
            </p:cNvPr>
            <p:cNvSpPr txBox="1"/>
            <p:nvPr/>
          </p:nvSpPr>
          <p:spPr>
            <a:xfrm>
              <a:off x="0" y="0"/>
              <a:ext cx="12704371" cy="1102394"/>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Gravity Racers</a:t>
              </a:r>
            </a:p>
          </p:txBody>
        </p:sp>
        <p:sp>
          <p:nvSpPr>
            <p:cNvPr id="9" name="TextBox 9">
              <a:extLst>
                <a:ext uri="{FF2B5EF4-FFF2-40B4-BE49-F238E27FC236}">
                  <a16:creationId xmlns:a16="http://schemas.microsoft.com/office/drawing/2014/main" id="{FB7761B6-277A-E6E1-76CF-1560040D0849}"/>
                </a:ext>
              </a:extLst>
            </p:cNvPr>
            <p:cNvSpPr txBox="1"/>
            <p:nvPr/>
          </p:nvSpPr>
          <p:spPr>
            <a:xfrm>
              <a:off x="139847" y="1971629"/>
              <a:ext cx="12689468" cy="489642"/>
            </a:xfrm>
            <a:prstGeom prst="rect">
              <a:avLst/>
            </a:prstGeom>
          </p:spPr>
          <p:txBody>
            <a:bodyPr lIns="0" tIns="0" rIns="0" bIns="0" rtlCol="0" anchor="t">
              <a:spAutoFit/>
            </a:bodyPr>
            <a:lstStyle/>
            <a:p>
              <a:pPr>
                <a:lnSpc>
                  <a:spcPct val="107000"/>
                </a:lnSpc>
                <a:spcAft>
                  <a:spcPts val="800"/>
                </a:spcAft>
              </a:pPr>
              <a:endParaRPr lang="en-US" sz="1867" spc="56" dirty="0">
                <a:latin typeface="Josefin Sans"/>
                <a:ea typeface="Josefin Sans"/>
                <a:cs typeface="Josefin Sans"/>
                <a:sym typeface="Josefin Sans"/>
              </a:endParaRPr>
            </a:p>
          </p:txBody>
        </p:sp>
      </p:grpSp>
      <p:pic>
        <p:nvPicPr>
          <p:cNvPr id="3" name="Picture 2">
            <a:extLst>
              <a:ext uri="{FF2B5EF4-FFF2-40B4-BE49-F238E27FC236}">
                <a16:creationId xmlns:a16="http://schemas.microsoft.com/office/drawing/2014/main" id="{6CC71B8E-6F81-4A19-5BDB-A95BB6FE3B3E}"/>
              </a:ext>
            </a:extLst>
          </p:cNvPr>
          <p:cNvPicPr>
            <a:picLocks noChangeAspect="1"/>
          </p:cNvPicPr>
          <p:nvPr/>
        </p:nvPicPr>
        <p:blipFill>
          <a:blip r:embed="rId2"/>
          <a:stretch>
            <a:fillRect/>
          </a:stretch>
        </p:blipFill>
        <p:spPr>
          <a:xfrm>
            <a:off x="11190642" y="5698383"/>
            <a:ext cx="876909" cy="975808"/>
          </a:xfrm>
          <a:prstGeom prst="rect">
            <a:avLst/>
          </a:prstGeom>
        </p:spPr>
      </p:pic>
      <p:sp>
        <p:nvSpPr>
          <p:cNvPr id="8" name="TextBox 9">
            <a:extLst>
              <a:ext uri="{FF2B5EF4-FFF2-40B4-BE49-F238E27FC236}">
                <a16:creationId xmlns:a16="http://schemas.microsoft.com/office/drawing/2014/main" id="{DC90D6C4-E833-C0FD-59C4-71E4C5EA6913}"/>
              </a:ext>
            </a:extLst>
          </p:cNvPr>
          <p:cNvSpPr txBox="1"/>
          <p:nvPr/>
        </p:nvSpPr>
        <p:spPr>
          <a:xfrm>
            <a:off x="416703" y="2124504"/>
            <a:ext cx="11438223" cy="1938992"/>
          </a:xfrm>
          <a:prstGeom prst="rect">
            <a:avLst/>
          </a:prstGeom>
        </p:spPr>
        <p:txBody>
          <a:bodyPr wrap="square" lIns="0" tIns="0" rIns="0" bIns="0" rtlCol="0" anchor="t">
            <a:spAutoFit/>
          </a:bodyPr>
          <a:lstStyle/>
          <a:p>
            <a:pPr marL="342900" lvl="0" indent="-342900">
              <a:spcBef>
                <a:spcPts val="900"/>
              </a:spcBef>
              <a:buFont typeface="Arial" panose="020B0604020202020204" pitchFamily="34" charset="0"/>
              <a:buChar char="●"/>
            </a:pP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No more than 10cm length x 5cm width</a:t>
            </a:r>
            <a:endParaRPr lang="en-AU" sz="1800" u="none" strike="noStrike" dirty="0">
              <a:effectLst/>
              <a:latin typeface="Century Gothic" panose="020B0502020202020204" pitchFamily="34" charset="0"/>
              <a:ea typeface="Times New Roman" panose="02020603050405020304" pitchFamily="18" charset="0"/>
            </a:endParaRPr>
          </a:p>
          <a:p>
            <a:pPr marL="342900" lvl="0" indent="-342900">
              <a:buFont typeface="Arial" panose="020B0604020202020204" pitchFamily="34" charset="0"/>
              <a:buChar char="●"/>
            </a:pPr>
            <a:r>
              <a:rPr lang="en-AU" dirty="0">
                <a:solidFill>
                  <a:srgbClr val="666666"/>
                </a:solidFill>
                <a:latin typeface="Century Gothic" panose="020B0502020202020204" pitchFamily="34" charset="0"/>
                <a:ea typeface="Verdana" panose="020B0604030504040204" pitchFamily="34" charset="0"/>
                <a:cs typeface="Verdana" panose="020B0604030504040204" pitchFamily="34" charset="0"/>
              </a:rPr>
              <a:t>M</a:t>
            </a: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ay use generic (non-car) building toy sets like LEGO, </a:t>
            </a:r>
            <a:r>
              <a:rPr lang="en-AU" sz="1800" u="none" strike="noStrike" dirty="0" err="1">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k'Nex</a:t>
            </a: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 </a:t>
            </a:r>
            <a:r>
              <a:rPr lang="en-AU" sz="1800" u="none" strike="noStrike" dirty="0" err="1">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Magnetix</a:t>
            </a: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 Erector, etc.</a:t>
            </a:r>
            <a:endParaRPr lang="en-AU" sz="1800" u="none" strike="noStrike" dirty="0">
              <a:effectLst/>
              <a:latin typeface="Century Gothic" panose="020B0502020202020204" pitchFamily="34" charset="0"/>
              <a:ea typeface="Times New Roman" panose="02020603050405020304" pitchFamily="18" charset="0"/>
            </a:endParaRPr>
          </a:p>
          <a:p>
            <a:pPr marL="342900" lvl="0" indent="-342900">
              <a:buFont typeface="Arial" panose="020B0604020202020204" pitchFamily="34" charset="0"/>
              <a:buChar char="●"/>
            </a:pPr>
            <a:r>
              <a:rPr lang="en-AU" dirty="0">
                <a:solidFill>
                  <a:srgbClr val="666666"/>
                </a:solidFill>
                <a:latin typeface="Century Gothic" panose="020B0502020202020204" pitchFamily="34" charset="0"/>
                <a:ea typeface="Verdana" panose="020B0604030504040204" pitchFamily="34" charset="0"/>
                <a:cs typeface="Verdana" panose="020B0604030504040204" pitchFamily="34" charset="0"/>
              </a:rPr>
              <a:t>M</a:t>
            </a: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ay decorate with anything you like</a:t>
            </a:r>
            <a:endParaRPr lang="en-AU" sz="1800" u="none" strike="noStrike" dirty="0">
              <a:effectLst/>
              <a:latin typeface="Century Gothic" panose="020B0502020202020204" pitchFamily="34" charset="0"/>
              <a:ea typeface="Times New Roman" panose="02020603050405020304" pitchFamily="18" charset="0"/>
            </a:endParaRPr>
          </a:p>
          <a:p>
            <a:pPr marL="342900" lvl="0" indent="-342900">
              <a:buFont typeface="Arial" panose="020B0604020202020204" pitchFamily="34" charset="0"/>
              <a:buChar char="●"/>
            </a:pP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May use toy wheels, bottle caps, or any other round objects for wheels (dollar/bargain/thrift stores &amp; garage sales are great sources for stuff).</a:t>
            </a:r>
            <a:endParaRPr lang="en-AU" sz="1800" u="none" strike="noStrike" dirty="0">
              <a:effectLst/>
              <a:latin typeface="Century Gothic" panose="020B0502020202020204" pitchFamily="34" charset="0"/>
              <a:ea typeface="Times New Roman" panose="02020603050405020304" pitchFamily="18" charset="0"/>
            </a:endParaRPr>
          </a:p>
          <a:p>
            <a:pPr marL="342900" lvl="0" indent="-342900">
              <a:spcAft>
                <a:spcPts val="900"/>
              </a:spcAft>
              <a:buFont typeface="Arial" panose="020B0604020202020204" pitchFamily="34" charset="0"/>
              <a:buChar char="●"/>
            </a:pPr>
            <a:r>
              <a:rPr lang="en-AU" dirty="0">
                <a:solidFill>
                  <a:srgbClr val="666666"/>
                </a:solidFill>
                <a:latin typeface="Century Gothic" panose="020B0502020202020204" pitchFamily="34" charset="0"/>
                <a:ea typeface="Verdana" panose="020B0604030504040204" pitchFamily="34" charset="0"/>
                <a:cs typeface="Verdana" panose="020B0604030504040204" pitchFamily="34" charset="0"/>
              </a:rPr>
              <a:t>G</a:t>
            </a:r>
            <a:r>
              <a:rPr lang="en-AU" sz="1800" u="none" strike="noStrike"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ravity powered only: may not have any drive/propulsion motors/balloons/rubber bands/springs, etc. </a:t>
            </a:r>
            <a:endParaRPr lang="en-AU" sz="1800" u="none" strike="noStrike"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82239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4BACE-2A94-C9F7-0722-3BC67A4F27D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92C4386-7E69-3935-9BF8-8EEFA2BA3E36}"/>
              </a:ext>
            </a:extLst>
          </p:cNvPr>
          <p:cNvSpPr/>
          <p:nvPr/>
        </p:nvSpPr>
        <p:spPr>
          <a:xfrm>
            <a:off x="-5063814" y="-217081"/>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0A035B88-13CD-DF74-22FF-A888A3B811EC}"/>
              </a:ext>
            </a:extLst>
          </p:cNvPr>
          <p:cNvGrpSpPr/>
          <p:nvPr/>
        </p:nvGrpSpPr>
        <p:grpSpPr>
          <a:xfrm>
            <a:off x="291527" y="493664"/>
            <a:ext cx="11483476" cy="1520343"/>
            <a:chOff x="0" y="0"/>
            <a:chExt cx="12829315" cy="2461271"/>
          </a:xfrm>
        </p:grpSpPr>
        <p:sp>
          <p:nvSpPr>
            <p:cNvPr id="6" name="AutoShape 6">
              <a:extLst>
                <a:ext uri="{FF2B5EF4-FFF2-40B4-BE49-F238E27FC236}">
                  <a16:creationId xmlns:a16="http://schemas.microsoft.com/office/drawing/2014/main" id="{3D089D87-77D2-626B-5C27-AC5E384AB20D}"/>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13C81D01-85D7-06B8-8ECD-E56D54A445DC}"/>
                </a:ext>
              </a:extLst>
            </p:cNvPr>
            <p:cNvSpPr txBox="1"/>
            <p:nvPr/>
          </p:nvSpPr>
          <p:spPr>
            <a:xfrm>
              <a:off x="0" y="0"/>
              <a:ext cx="12704371" cy="1102394"/>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Gravity Racers</a:t>
              </a:r>
            </a:p>
          </p:txBody>
        </p:sp>
        <p:sp>
          <p:nvSpPr>
            <p:cNvPr id="9" name="TextBox 9">
              <a:extLst>
                <a:ext uri="{FF2B5EF4-FFF2-40B4-BE49-F238E27FC236}">
                  <a16:creationId xmlns:a16="http://schemas.microsoft.com/office/drawing/2014/main" id="{949FEF26-225A-E325-8034-487C191B77AC}"/>
                </a:ext>
              </a:extLst>
            </p:cNvPr>
            <p:cNvSpPr txBox="1"/>
            <p:nvPr/>
          </p:nvSpPr>
          <p:spPr>
            <a:xfrm>
              <a:off x="139847" y="1971629"/>
              <a:ext cx="12689468" cy="489642"/>
            </a:xfrm>
            <a:prstGeom prst="rect">
              <a:avLst/>
            </a:prstGeom>
          </p:spPr>
          <p:txBody>
            <a:bodyPr lIns="0" tIns="0" rIns="0" bIns="0" rtlCol="0" anchor="t">
              <a:spAutoFit/>
            </a:bodyPr>
            <a:lstStyle/>
            <a:p>
              <a:pPr>
                <a:lnSpc>
                  <a:spcPct val="107000"/>
                </a:lnSpc>
                <a:spcAft>
                  <a:spcPts val="800"/>
                </a:spcAft>
              </a:pPr>
              <a:endParaRPr lang="en-US" sz="1867" spc="56" dirty="0">
                <a:latin typeface="Josefin Sans"/>
                <a:ea typeface="Josefin Sans"/>
                <a:cs typeface="Josefin Sans"/>
                <a:sym typeface="Josefin Sans"/>
              </a:endParaRPr>
            </a:p>
          </p:txBody>
        </p:sp>
      </p:grpSp>
      <p:pic>
        <p:nvPicPr>
          <p:cNvPr id="3" name="Picture 2">
            <a:extLst>
              <a:ext uri="{FF2B5EF4-FFF2-40B4-BE49-F238E27FC236}">
                <a16:creationId xmlns:a16="http://schemas.microsoft.com/office/drawing/2014/main" id="{34D7D476-C38B-9289-7387-F5E8AC9CFBD1}"/>
              </a:ext>
            </a:extLst>
          </p:cNvPr>
          <p:cNvPicPr>
            <a:picLocks noChangeAspect="1"/>
          </p:cNvPicPr>
          <p:nvPr/>
        </p:nvPicPr>
        <p:blipFill>
          <a:blip r:embed="rId2"/>
          <a:stretch>
            <a:fillRect/>
          </a:stretch>
        </p:blipFill>
        <p:spPr>
          <a:xfrm>
            <a:off x="11190642" y="5698383"/>
            <a:ext cx="876909" cy="975808"/>
          </a:xfrm>
          <a:prstGeom prst="rect">
            <a:avLst/>
          </a:prstGeom>
        </p:spPr>
      </p:pic>
      <p:pic>
        <p:nvPicPr>
          <p:cNvPr id="4" name="image15.png">
            <a:extLst>
              <a:ext uri="{FF2B5EF4-FFF2-40B4-BE49-F238E27FC236}">
                <a16:creationId xmlns:a16="http://schemas.microsoft.com/office/drawing/2014/main" id="{0C0E771A-8617-CE1C-AC0A-0167E79EA2CB}"/>
              </a:ext>
            </a:extLst>
          </p:cNvPr>
          <p:cNvPicPr/>
          <p:nvPr/>
        </p:nvPicPr>
        <p:blipFill>
          <a:blip r:embed="rId3"/>
          <a:srcRect/>
          <a:stretch>
            <a:fillRect/>
          </a:stretch>
        </p:blipFill>
        <p:spPr>
          <a:xfrm>
            <a:off x="629734" y="1862779"/>
            <a:ext cx="10213974" cy="3629000"/>
          </a:xfrm>
          <a:prstGeom prst="rect">
            <a:avLst/>
          </a:prstGeom>
          <a:ln/>
        </p:spPr>
      </p:pic>
    </p:spTree>
    <p:extLst>
      <p:ext uri="{BB962C8B-B14F-4D97-AF65-F5344CB8AC3E}">
        <p14:creationId xmlns:p14="http://schemas.microsoft.com/office/powerpoint/2010/main" val="53231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D633-44D8-1535-A3A4-73469381DCA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F80BE930-CAAE-EF43-AB4C-A1390D79E472}"/>
              </a:ext>
            </a:extLst>
          </p:cNvPr>
          <p:cNvSpPr/>
          <p:nvPr/>
        </p:nvSpPr>
        <p:spPr>
          <a:xfrm>
            <a:off x="-5063814" y="-217081"/>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B2539BAE-399E-A4A4-A710-C1E4D9E1C38B}"/>
              </a:ext>
            </a:extLst>
          </p:cNvPr>
          <p:cNvGrpSpPr/>
          <p:nvPr/>
        </p:nvGrpSpPr>
        <p:grpSpPr>
          <a:xfrm>
            <a:off x="291527" y="493664"/>
            <a:ext cx="11483476" cy="1520343"/>
            <a:chOff x="0" y="0"/>
            <a:chExt cx="12829315" cy="2461271"/>
          </a:xfrm>
        </p:grpSpPr>
        <p:sp>
          <p:nvSpPr>
            <p:cNvPr id="6" name="AutoShape 6">
              <a:extLst>
                <a:ext uri="{FF2B5EF4-FFF2-40B4-BE49-F238E27FC236}">
                  <a16:creationId xmlns:a16="http://schemas.microsoft.com/office/drawing/2014/main" id="{523D110A-FCBA-91D6-436D-D49475041533}"/>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ECA02540-2CA8-AFB6-8DC9-0BF410C57CD5}"/>
                </a:ext>
              </a:extLst>
            </p:cNvPr>
            <p:cNvSpPr txBox="1"/>
            <p:nvPr/>
          </p:nvSpPr>
          <p:spPr>
            <a:xfrm>
              <a:off x="0" y="0"/>
              <a:ext cx="12704371" cy="1102394"/>
            </a:xfrm>
            <a:prstGeom prst="rect">
              <a:avLst/>
            </a:prstGeom>
          </p:spPr>
          <p:txBody>
            <a:bodyPr lIns="0" tIns="0" rIns="0" bIns="0" rtlCol="0" anchor="t">
              <a:spAutoFit/>
            </a:bodyPr>
            <a:lstStyle/>
            <a:p>
              <a:pPr>
                <a:lnSpc>
                  <a:spcPts val="5760"/>
                </a:lnSpc>
              </a:pPr>
              <a:r>
                <a:rPr lang="en-US" sz="3200" b="1" spc="96" dirty="0">
                  <a:solidFill>
                    <a:srgbClr val="967A65"/>
                  </a:solidFill>
                  <a:latin typeface="Josefin Sans Bold"/>
                  <a:ea typeface="Josefin Sans Bold"/>
                  <a:cs typeface="Josefin Sans Bold"/>
                  <a:sym typeface="Josefin Sans Bold"/>
                </a:rPr>
                <a:t>Gravity Racers</a:t>
              </a:r>
            </a:p>
          </p:txBody>
        </p:sp>
        <p:sp>
          <p:nvSpPr>
            <p:cNvPr id="9" name="TextBox 9">
              <a:extLst>
                <a:ext uri="{FF2B5EF4-FFF2-40B4-BE49-F238E27FC236}">
                  <a16:creationId xmlns:a16="http://schemas.microsoft.com/office/drawing/2014/main" id="{00CABA10-DE38-EF4E-39F2-BD46EEF6EB9B}"/>
                </a:ext>
              </a:extLst>
            </p:cNvPr>
            <p:cNvSpPr txBox="1"/>
            <p:nvPr/>
          </p:nvSpPr>
          <p:spPr>
            <a:xfrm>
              <a:off x="139847" y="1971629"/>
              <a:ext cx="12689468" cy="489642"/>
            </a:xfrm>
            <a:prstGeom prst="rect">
              <a:avLst/>
            </a:prstGeom>
          </p:spPr>
          <p:txBody>
            <a:bodyPr lIns="0" tIns="0" rIns="0" bIns="0" rtlCol="0" anchor="t">
              <a:spAutoFit/>
            </a:bodyPr>
            <a:lstStyle/>
            <a:p>
              <a:pPr>
                <a:lnSpc>
                  <a:spcPct val="107000"/>
                </a:lnSpc>
                <a:spcAft>
                  <a:spcPts val="800"/>
                </a:spcAft>
              </a:pPr>
              <a:endParaRPr lang="en-US" sz="1867" spc="56" dirty="0">
                <a:latin typeface="Josefin Sans"/>
                <a:ea typeface="Josefin Sans"/>
                <a:cs typeface="Josefin Sans"/>
                <a:sym typeface="Josefin Sans"/>
              </a:endParaRPr>
            </a:p>
          </p:txBody>
        </p:sp>
      </p:grpSp>
      <p:pic>
        <p:nvPicPr>
          <p:cNvPr id="3" name="Picture 2">
            <a:extLst>
              <a:ext uri="{FF2B5EF4-FFF2-40B4-BE49-F238E27FC236}">
                <a16:creationId xmlns:a16="http://schemas.microsoft.com/office/drawing/2014/main" id="{BD4A9B31-2186-59E9-D48F-7079796108C1}"/>
              </a:ext>
            </a:extLst>
          </p:cNvPr>
          <p:cNvPicPr>
            <a:picLocks noChangeAspect="1"/>
          </p:cNvPicPr>
          <p:nvPr/>
        </p:nvPicPr>
        <p:blipFill>
          <a:blip r:embed="rId2"/>
          <a:stretch>
            <a:fillRect/>
          </a:stretch>
        </p:blipFill>
        <p:spPr>
          <a:xfrm>
            <a:off x="11190642" y="5698383"/>
            <a:ext cx="876909" cy="975808"/>
          </a:xfrm>
          <a:prstGeom prst="rect">
            <a:avLst/>
          </a:prstGeom>
        </p:spPr>
      </p:pic>
      <p:sp>
        <p:nvSpPr>
          <p:cNvPr id="8" name="TextBox 9">
            <a:extLst>
              <a:ext uri="{FF2B5EF4-FFF2-40B4-BE49-F238E27FC236}">
                <a16:creationId xmlns:a16="http://schemas.microsoft.com/office/drawing/2014/main" id="{D1CB16C7-C89E-19E0-FFA4-50F098401FAE}"/>
              </a:ext>
            </a:extLst>
          </p:cNvPr>
          <p:cNvSpPr txBox="1"/>
          <p:nvPr/>
        </p:nvSpPr>
        <p:spPr>
          <a:xfrm>
            <a:off x="416703" y="2124504"/>
            <a:ext cx="11438223" cy="1292662"/>
          </a:xfrm>
          <a:prstGeom prst="rect">
            <a:avLst/>
          </a:prstGeom>
        </p:spPr>
        <p:txBody>
          <a:bodyPr wrap="square" lIns="0" tIns="0" rIns="0" bIns="0" rtlCol="0" anchor="t">
            <a:spAutoFit/>
          </a:bodyPr>
          <a:lstStyle/>
          <a:p>
            <a:pPr marL="285750" indent="-285750">
              <a:spcBef>
                <a:spcPts val="900"/>
              </a:spcBef>
              <a:spcAft>
                <a:spcPts val="900"/>
              </a:spcAft>
              <a:buFont typeface="Arial" panose="020B0604020202020204" pitchFamily="34" charset="0"/>
              <a:buChar char="•"/>
            </a:pPr>
            <a:r>
              <a:rPr lang="en-AU" sz="1800"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1st competition-fastest time down the ramp</a:t>
            </a:r>
            <a:endParaRPr lang="en-AU" dirty="0">
              <a:latin typeface="Century Gothic" panose="020B0502020202020204" pitchFamily="34" charset="0"/>
              <a:ea typeface="Verdana" panose="020B0604030504040204" pitchFamily="34" charset="0"/>
            </a:endParaRPr>
          </a:p>
          <a:p>
            <a:pPr marL="285750" indent="-285750">
              <a:spcBef>
                <a:spcPts val="900"/>
              </a:spcBef>
              <a:spcAft>
                <a:spcPts val="900"/>
              </a:spcAft>
              <a:buFont typeface="Arial" panose="020B0604020202020204" pitchFamily="34" charset="0"/>
              <a:buChar char="•"/>
            </a:pPr>
            <a:r>
              <a:rPr lang="en-AU" sz="1800"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2nd competition-</a:t>
            </a:r>
            <a:r>
              <a:rPr lang="en-AU" sz="1800" b="1"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inertia/friction</a:t>
            </a:r>
            <a:r>
              <a:rPr lang="en-AU" sz="1800"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-furthest from base of ramp</a:t>
            </a:r>
            <a:endParaRPr lang="en-AU" dirty="0">
              <a:latin typeface="Century Gothic" panose="020B0502020202020204" pitchFamily="34" charset="0"/>
              <a:ea typeface="Verdana" panose="020B0604030504040204" pitchFamily="34" charset="0"/>
            </a:endParaRPr>
          </a:p>
          <a:p>
            <a:pPr marL="285750" indent="-285750">
              <a:spcBef>
                <a:spcPts val="900"/>
              </a:spcBef>
              <a:spcAft>
                <a:spcPts val="900"/>
              </a:spcAft>
              <a:buFont typeface="Arial" panose="020B0604020202020204" pitchFamily="34" charset="0"/>
              <a:buChar char="•"/>
            </a:pPr>
            <a:r>
              <a:rPr lang="en-AU" sz="1800"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3rd competition-</a:t>
            </a:r>
            <a:r>
              <a:rPr lang="en-AU" sz="1800" b="1"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momentum</a:t>
            </a:r>
            <a:r>
              <a:rPr lang="en-AU" sz="1800" dirty="0">
                <a:solidFill>
                  <a:srgbClr val="666666"/>
                </a:solidFill>
                <a:effectLst/>
                <a:latin typeface="Century Gothic" panose="020B0502020202020204" pitchFamily="34" charset="0"/>
                <a:ea typeface="Verdana" panose="020B0604030504040204" pitchFamily="34" charset="0"/>
                <a:cs typeface="Verdana" panose="020B0604030504040204" pitchFamily="34" charset="0"/>
              </a:rPr>
              <a:t>-pushes an object the furthest from base of ramp</a:t>
            </a:r>
            <a:endParaRPr lang="en-AU" sz="18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02819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50A9-F7A1-7BD3-73B4-62AC25105E13}"/>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312729F-4F0F-2368-D214-78A8A4235288}"/>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E8AFD4F3-BF11-1BEE-488D-05D50C91E66D}"/>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D32F1BEB-E748-3141-AFA9-BAEA9AD4D4EE}"/>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Learning Intentions</a:t>
              </a:r>
            </a:p>
          </p:txBody>
        </p:sp>
        <p:sp>
          <p:nvSpPr>
            <p:cNvPr id="7" name="AutoShape 7">
              <a:extLst>
                <a:ext uri="{FF2B5EF4-FFF2-40B4-BE49-F238E27FC236}">
                  <a16:creationId xmlns:a16="http://schemas.microsoft.com/office/drawing/2014/main" id="{5E4FAABF-2933-ABF1-1ACB-F15274320767}"/>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9">
            <a:extLst>
              <a:ext uri="{FF2B5EF4-FFF2-40B4-BE49-F238E27FC236}">
                <a16:creationId xmlns:a16="http://schemas.microsoft.com/office/drawing/2014/main" id="{E009200A-5107-8728-4179-3059C591D56B}"/>
              </a:ext>
            </a:extLst>
          </p:cNvPr>
          <p:cNvSpPr txBox="1"/>
          <p:nvPr/>
        </p:nvSpPr>
        <p:spPr>
          <a:xfrm>
            <a:off x="547577" y="1453773"/>
            <a:ext cx="11408735" cy="1698735"/>
          </a:xfrm>
          <a:prstGeom prst="rect">
            <a:avLst/>
          </a:prstGeom>
        </p:spPr>
        <p:txBody>
          <a:bodyPr wrap="square" lIns="0" tIns="0" rIns="0" bIns="0" rtlCol="0" anchor="t">
            <a:spAutoFit/>
          </a:bodyPr>
          <a:lstStyle/>
          <a:p>
            <a:pPr marL="342900" lvl="0" indent="-342900">
              <a:lnSpc>
                <a:spcPct val="115000"/>
              </a:lnSpc>
              <a:buFont typeface="Symbol" panose="05050102010706020507" pitchFamily="18" charset="2"/>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Understand the individual elements of the design thinking cycle </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15000"/>
              </a:lnSpc>
              <a:buFont typeface="Symbol" panose="05050102010706020507" pitchFamily="18" charset="2"/>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Identify why design thinking is useful</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15000"/>
              </a:lnSpc>
              <a:buFont typeface="Symbol" panose="05050102010706020507" pitchFamily="18" charset="2"/>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Be curious about the Mini EV competition</a:t>
            </a:r>
          </a:p>
          <a:p>
            <a:pPr marL="342900" lvl="0" indent="-342900">
              <a:lnSpc>
                <a:spcPct val="115000"/>
              </a:lnSpc>
              <a:spcAft>
                <a:spcPts val="800"/>
              </a:spcAft>
              <a:buFont typeface="Symbol" panose="05050102010706020507" pitchFamily="18" charset="2"/>
              <a:buChar char=""/>
            </a:pPr>
            <a:r>
              <a:rPr lang="en-AU" dirty="0">
                <a:latin typeface="Century Gothic" panose="020B0502020202020204" pitchFamily="34" charset="0"/>
                <a:ea typeface="Times New Roman" panose="02020603050405020304" pitchFamily="18" charset="0"/>
                <a:cs typeface="Aptos" panose="020B0004020202020204" pitchFamily="34" charset="0"/>
              </a:rPr>
              <a:t>Construct a joint timeline for the term </a:t>
            </a:r>
            <a:r>
              <a:rPr lang="en-AU" sz="1800" dirty="0">
                <a:effectLst/>
                <a:latin typeface="Century Gothic" panose="020B0502020202020204" pitchFamily="34" charset="0"/>
                <a:ea typeface="Times New Roman" panose="02020603050405020304" pitchFamily="18" charset="0"/>
                <a:cs typeface="Aptos" panose="020B0004020202020204" pitchFamily="34" charset="0"/>
              </a:rPr>
              <a:t> </a:t>
            </a:r>
            <a:endParaRPr lang="en-GB" dirty="0">
              <a:sym typeface="Josefin Sans"/>
            </a:endParaRPr>
          </a:p>
          <a:p>
            <a:pPr marL="342900" indent="-342900">
              <a:lnSpc>
                <a:spcPts val="2631"/>
              </a:lnSpc>
              <a:buFont typeface="Arial" panose="020B0604020202020204" pitchFamily="34" charset="0"/>
              <a:buChar char="•"/>
            </a:pPr>
            <a:endParaRPr lang="en-US" sz="1867" spc="56" dirty="0">
              <a:solidFill>
                <a:srgbClr val="204666"/>
              </a:solidFill>
              <a:latin typeface="Josefin Sans"/>
              <a:ea typeface="Josefin Sans"/>
              <a:cs typeface="Josefin Sans"/>
              <a:sym typeface="Josefin Sans"/>
            </a:endParaRPr>
          </a:p>
        </p:txBody>
      </p:sp>
    </p:spTree>
    <p:extLst>
      <p:ext uri="{BB962C8B-B14F-4D97-AF65-F5344CB8AC3E}">
        <p14:creationId xmlns:p14="http://schemas.microsoft.com/office/powerpoint/2010/main" val="4163530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F91F-F762-D105-C2A9-032309710000}"/>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0D656007-A920-1827-7B3C-BAECC637BA75}"/>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AA1797CD-3B82-7896-E134-1F114B8C69EA}"/>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5FFA76CF-B4D2-967D-88B6-96D73E78386A}"/>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Reflection</a:t>
              </a:r>
            </a:p>
          </p:txBody>
        </p:sp>
        <p:sp>
          <p:nvSpPr>
            <p:cNvPr id="7" name="AutoShape 7">
              <a:extLst>
                <a:ext uri="{FF2B5EF4-FFF2-40B4-BE49-F238E27FC236}">
                  <a16:creationId xmlns:a16="http://schemas.microsoft.com/office/drawing/2014/main" id="{F7315BF0-0EE9-2D70-EDE2-D4E4C1B39700}"/>
                </a:ext>
              </a:extLst>
            </p:cNvPr>
            <p:cNvSpPr/>
            <p:nvPr/>
          </p:nvSpPr>
          <p:spPr>
            <a:xfrm>
              <a:off x="0" y="1422588"/>
              <a:ext cx="1517766" cy="124866"/>
            </a:xfrm>
            <a:prstGeom prst="rect">
              <a:avLst/>
            </a:prstGeom>
            <a:solidFill>
              <a:srgbClr val="967A65"/>
            </a:solidFill>
          </p:spPr>
          <p:txBody>
            <a:bodyPr/>
            <a:lstStyle/>
            <a:p>
              <a:endParaRPr lang="en-AU" sz="1200"/>
            </a:p>
          </p:txBody>
        </p:sp>
      </p:grpSp>
      <p:graphicFrame>
        <p:nvGraphicFramePr>
          <p:cNvPr id="6" name="Table 5">
            <a:extLst>
              <a:ext uri="{FF2B5EF4-FFF2-40B4-BE49-F238E27FC236}">
                <a16:creationId xmlns:a16="http://schemas.microsoft.com/office/drawing/2014/main" id="{AFB6DE96-7A89-7C28-B3B2-0ED154E59FFA}"/>
              </a:ext>
            </a:extLst>
          </p:cNvPr>
          <p:cNvGraphicFramePr>
            <a:graphicFrameLocks noGrp="1"/>
          </p:cNvGraphicFramePr>
          <p:nvPr>
            <p:extLst>
              <p:ext uri="{D42A27DB-BD31-4B8C-83A1-F6EECF244321}">
                <p14:modId xmlns:p14="http://schemas.microsoft.com/office/powerpoint/2010/main" val="1866331617"/>
              </p:ext>
            </p:extLst>
          </p:nvPr>
        </p:nvGraphicFramePr>
        <p:xfrm>
          <a:off x="838200" y="1825625"/>
          <a:ext cx="10687620" cy="2402840"/>
        </p:xfrm>
        <a:graphic>
          <a:graphicData uri="http://schemas.openxmlformats.org/drawingml/2006/table">
            <a:tbl>
              <a:tblPr firstRow="1" bandRow="1">
                <a:tableStyleId>{5C22544A-7EE6-4342-B048-85BDC9FD1C3A}</a:tableStyleId>
              </a:tblPr>
              <a:tblGrid>
                <a:gridCol w="5343810">
                  <a:extLst>
                    <a:ext uri="{9D8B030D-6E8A-4147-A177-3AD203B41FA5}">
                      <a16:colId xmlns:a16="http://schemas.microsoft.com/office/drawing/2014/main" val="2385864126"/>
                    </a:ext>
                  </a:extLst>
                </a:gridCol>
                <a:gridCol w="5343810">
                  <a:extLst>
                    <a:ext uri="{9D8B030D-6E8A-4147-A177-3AD203B41FA5}">
                      <a16:colId xmlns:a16="http://schemas.microsoft.com/office/drawing/2014/main" val="1486151404"/>
                    </a:ext>
                  </a:extLst>
                </a:gridCol>
              </a:tblGrid>
              <a:tr h="345440">
                <a:tc>
                  <a:txBody>
                    <a:bodyPr/>
                    <a:lstStyle/>
                    <a:p>
                      <a:r>
                        <a:rPr lang="en-AU" sz="1900" dirty="0">
                          <a:latin typeface="Josefin Sans" pitchFamily="2" charset="0"/>
                        </a:rPr>
                        <a:t>What worked?</a:t>
                      </a:r>
                    </a:p>
                  </a:txBody>
                  <a:tcPr marL="60960" marR="60960" marT="30480" marB="30480"/>
                </a:tc>
                <a:tc>
                  <a:txBody>
                    <a:bodyPr/>
                    <a:lstStyle/>
                    <a:p>
                      <a:r>
                        <a:rPr lang="en-AU" sz="1900" dirty="0">
                          <a:latin typeface="Josefin Sans" pitchFamily="2" charset="0"/>
                        </a:rPr>
                        <a:t>What didn’t?</a:t>
                      </a:r>
                    </a:p>
                  </a:txBody>
                  <a:tcPr marL="60960" marR="60960" marT="30480" marB="30480"/>
                </a:tc>
                <a:extLst>
                  <a:ext uri="{0D108BD9-81ED-4DB2-BD59-A6C34878D82A}">
                    <a16:rowId xmlns:a16="http://schemas.microsoft.com/office/drawing/2014/main" val="1672735058"/>
                  </a:ext>
                </a:extLst>
              </a:tr>
              <a:tr h="2052320">
                <a:tc>
                  <a:txBody>
                    <a:bodyPr/>
                    <a:lstStyle/>
                    <a:p>
                      <a:pPr marL="342900" indent="-342900">
                        <a:buFont typeface="Arial" panose="020B0604020202020204" pitchFamily="34" charset="0"/>
                        <a:buChar char="•"/>
                      </a:pPr>
                      <a:r>
                        <a:rPr lang="en-AU" sz="1900" dirty="0">
                          <a:latin typeface="Josefin Sans" pitchFamily="2" charset="0"/>
                        </a:rPr>
                        <a:t>?</a:t>
                      </a:r>
                    </a:p>
                    <a:p>
                      <a:pPr marL="342900" indent="-342900">
                        <a:buFont typeface="Arial" panose="020B0604020202020204" pitchFamily="34" charset="0"/>
                        <a:buChar char="•"/>
                      </a:pPr>
                      <a:r>
                        <a:rPr lang="en-AU" sz="1900" dirty="0">
                          <a:latin typeface="Josefin Sans" pitchFamily="2" charset="0"/>
                        </a:rPr>
                        <a:t>?</a:t>
                      </a:r>
                    </a:p>
                  </a:txBody>
                  <a:tcPr marL="60960" marR="60960" marT="30480" marB="30480"/>
                </a:tc>
                <a:tc>
                  <a:txBody>
                    <a:bodyPr/>
                    <a:lstStyle/>
                    <a:p>
                      <a:pPr marL="342900" indent="-342900">
                        <a:buFont typeface="Arial" panose="020B0604020202020204" pitchFamily="34" charset="0"/>
                        <a:buChar char="•"/>
                      </a:pPr>
                      <a:r>
                        <a:rPr lang="en-AU" sz="1900" dirty="0">
                          <a:latin typeface="Josefin Sans" pitchFamily="2" charset="0"/>
                        </a:rPr>
                        <a:t>?</a:t>
                      </a:r>
                    </a:p>
                    <a:p>
                      <a:pPr marL="342900" indent="-342900">
                        <a:buFont typeface="Arial" panose="020B0604020202020204" pitchFamily="34" charset="0"/>
                        <a:buChar char="•"/>
                      </a:pPr>
                      <a:r>
                        <a:rPr lang="en-AU" sz="1900" dirty="0">
                          <a:latin typeface="Josefin Sans" pitchFamily="2" charset="0"/>
                        </a:rPr>
                        <a:t>?</a:t>
                      </a:r>
                    </a:p>
                  </a:txBody>
                  <a:tcPr marL="60960" marR="60960" marT="30480" marB="30480"/>
                </a:tc>
                <a:extLst>
                  <a:ext uri="{0D108BD9-81ED-4DB2-BD59-A6C34878D82A}">
                    <a16:rowId xmlns:a16="http://schemas.microsoft.com/office/drawing/2014/main" val="2072737668"/>
                  </a:ext>
                </a:extLst>
              </a:tr>
            </a:tbl>
          </a:graphicData>
        </a:graphic>
      </p:graphicFrame>
      <p:pic>
        <p:nvPicPr>
          <p:cNvPr id="8" name="Picture 7">
            <a:extLst>
              <a:ext uri="{FF2B5EF4-FFF2-40B4-BE49-F238E27FC236}">
                <a16:creationId xmlns:a16="http://schemas.microsoft.com/office/drawing/2014/main" id="{1F9C23A2-D118-BD4D-F3AB-FF01A7FAC1F4}"/>
              </a:ext>
            </a:extLst>
          </p:cNvPr>
          <p:cNvPicPr>
            <a:picLocks noChangeAspect="1"/>
          </p:cNvPicPr>
          <p:nvPr/>
        </p:nvPicPr>
        <p:blipFill>
          <a:blip r:embed="rId2"/>
          <a:stretch>
            <a:fillRect/>
          </a:stretch>
        </p:blipFill>
        <p:spPr>
          <a:xfrm>
            <a:off x="11138889" y="5835515"/>
            <a:ext cx="906180" cy="855484"/>
          </a:xfrm>
          <a:prstGeom prst="rect">
            <a:avLst/>
          </a:prstGeom>
        </p:spPr>
      </p:pic>
      <p:sp>
        <p:nvSpPr>
          <p:cNvPr id="2" name="TextBox 1">
            <a:extLst>
              <a:ext uri="{FF2B5EF4-FFF2-40B4-BE49-F238E27FC236}">
                <a16:creationId xmlns:a16="http://schemas.microsoft.com/office/drawing/2014/main" id="{F7588326-5CCB-547A-784A-7A6F48E70798}"/>
              </a:ext>
            </a:extLst>
          </p:cNvPr>
          <p:cNvSpPr txBox="1"/>
          <p:nvPr/>
        </p:nvSpPr>
        <p:spPr>
          <a:xfrm>
            <a:off x="5929912" y="623043"/>
            <a:ext cx="3082677" cy="646331"/>
          </a:xfrm>
          <a:custGeom>
            <a:avLst/>
            <a:gdLst>
              <a:gd name="connsiteX0" fmla="*/ 0 w 3082677"/>
              <a:gd name="connsiteY0" fmla="*/ 0 h 646331"/>
              <a:gd name="connsiteX1" fmla="*/ 585709 w 3082677"/>
              <a:gd name="connsiteY1" fmla="*/ 0 h 646331"/>
              <a:gd name="connsiteX2" fmla="*/ 1233071 w 3082677"/>
              <a:gd name="connsiteY2" fmla="*/ 0 h 646331"/>
              <a:gd name="connsiteX3" fmla="*/ 1757126 w 3082677"/>
              <a:gd name="connsiteY3" fmla="*/ 0 h 646331"/>
              <a:gd name="connsiteX4" fmla="*/ 2373661 w 3082677"/>
              <a:gd name="connsiteY4" fmla="*/ 0 h 646331"/>
              <a:gd name="connsiteX5" fmla="*/ 3082677 w 3082677"/>
              <a:gd name="connsiteY5" fmla="*/ 0 h 646331"/>
              <a:gd name="connsiteX6" fmla="*/ 3082677 w 3082677"/>
              <a:gd name="connsiteY6" fmla="*/ 646331 h 646331"/>
              <a:gd name="connsiteX7" fmla="*/ 2496968 w 3082677"/>
              <a:gd name="connsiteY7" fmla="*/ 646331 h 646331"/>
              <a:gd name="connsiteX8" fmla="*/ 1880433 w 3082677"/>
              <a:gd name="connsiteY8" fmla="*/ 646331 h 646331"/>
              <a:gd name="connsiteX9" fmla="*/ 1325551 w 3082677"/>
              <a:gd name="connsiteY9" fmla="*/ 646331 h 646331"/>
              <a:gd name="connsiteX10" fmla="*/ 801496 w 3082677"/>
              <a:gd name="connsiteY10" fmla="*/ 646331 h 646331"/>
              <a:gd name="connsiteX11" fmla="*/ 0 w 3082677"/>
              <a:gd name="connsiteY11" fmla="*/ 646331 h 646331"/>
              <a:gd name="connsiteX12" fmla="*/ 0 w 3082677"/>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77" h="646331" extrusionOk="0">
                <a:moveTo>
                  <a:pt x="0" y="0"/>
                </a:moveTo>
                <a:cubicBezTo>
                  <a:pt x="165189" y="11441"/>
                  <a:pt x="447159" y="19806"/>
                  <a:pt x="585709" y="0"/>
                </a:cubicBezTo>
                <a:cubicBezTo>
                  <a:pt x="724259" y="-19806"/>
                  <a:pt x="1084682" y="5079"/>
                  <a:pt x="1233071" y="0"/>
                </a:cubicBezTo>
                <a:cubicBezTo>
                  <a:pt x="1381460" y="-5079"/>
                  <a:pt x="1647481" y="-5855"/>
                  <a:pt x="1757126" y="0"/>
                </a:cubicBezTo>
                <a:cubicBezTo>
                  <a:pt x="1866771" y="5855"/>
                  <a:pt x="2126737" y="-21105"/>
                  <a:pt x="2373661" y="0"/>
                </a:cubicBezTo>
                <a:cubicBezTo>
                  <a:pt x="2620586" y="21105"/>
                  <a:pt x="2872941" y="27358"/>
                  <a:pt x="3082677" y="0"/>
                </a:cubicBezTo>
                <a:cubicBezTo>
                  <a:pt x="3058930" y="166190"/>
                  <a:pt x="3091463" y="341380"/>
                  <a:pt x="3082677" y="646331"/>
                </a:cubicBezTo>
                <a:cubicBezTo>
                  <a:pt x="2817427" y="622708"/>
                  <a:pt x="2708152" y="659010"/>
                  <a:pt x="2496968" y="646331"/>
                </a:cubicBezTo>
                <a:cubicBezTo>
                  <a:pt x="2285784" y="633652"/>
                  <a:pt x="2153143" y="619838"/>
                  <a:pt x="1880433" y="646331"/>
                </a:cubicBezTo>
                <a:cubicBezTo>
                  <a:pt x="1607723" y="672824"/>
                  <a:pt x="1582842" y="642532"/>
                  <a:pt x="1325551" y="646331"/>
                </a:cubicBezTo>
                <a:cubicBezTo>
                  <a:pt x="1068260" y="650130"/>
                  <a:pt x="1043066" y="666365"/>
                  <a:pt x="801496" y="646331"/>
                </a:cubicBezTo>
                <a:cubicBezTo>
                  <a:pt x="559926" y="626297"/>
                  <a:pt x="168340" y="636434"/>
                  <a:pt x="0" y="646331"/>
                </a:cubicBezTo>
                <a:cubicBezTo>
                  <a:pt x="18126" y="425342"/>
                  <a:pt x="19437" y="302883"/>
                  <a:pt x="0" y="0"/>
                </a:cubicBezTo>
                <a:close/>
              </a:path>
            </a:pathLst>
          </a:custGeom>
          <a:noFill/>
          <a:ln w="57150">
            <a:solidFill>
              <a:schemeClr val="accent1"/>
            </a:solidFill>
            <a:extLst>
              <a:ext uri="{C807C97D-BFC1-408E-A445-0C87EB9F89A2}">
                <ask:lineSketchStyleProps xmlns:ask="http://schemas.microsoft.com/office/drawing/2018/sketchyshapes" sd="175376315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b="1" dirty="0">
                <a:latin typeface="Josefin Sans" pitchFamily="2" charset="0"/>
              </a:rPr>
              <a:t>EDIT TO INCLUDE CLASS RESPONSES</a:t>
            </a:r>
          </a:p>
        </p:txBody>
      </p:sp>
    </p:spTree>
    <p:extLst>
      <p:ext uri="{BB962C8B-B14F-4D97-AF65-F5344CB8AC3E}">
        <p14:creationId xmlns:p14="http://schemas.microsoft.com/office/powerpoint/2010/main" val="283700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42FE-2498-C064-DE79-EFE64BD42BF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5A3B0B9D-2C1F-6DEA-3755-27D3A03F08D7}"/>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3FBDA7C5-F67B-35E3-CB61-4C73DDC4FF75}"/>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65D1D5EE-DF6C-CEC2-EED8-899A0712448C}"/>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Reflection</a:t>
              </a:r>
            </a:p>
          </p:txBody>
        </p:sp>
        <p:sp>
          <p:nvSpPr>
            <p:cNvPr id="7" name="AutoShape 7">
              <a:extLst>
                <a:ext uri="{FF2B5EF4-FFF2-40B4-BE49-F238E27FC236}">
                  <a16:creationId xmlns:a16="http://schemas.microsoft.com/office/drawing/2014/main" id="{1552CC07-6621-D345-569C-A5EC4878A15B}"/>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4">
            <a:extLst>
              <a:ext uri="{FF2B5EF4-FFF2-40B4-BE49-F238E27FC236}">
                <a16:creationId xmlns:a16="http://schemas.microsoft.com/office/drawing/2014/main" id="{9C73BB97-7518-E814-4E3A-ED23BF1A911A}"/>
              </a:ext>
            </a:extLst>
          </p:cNvPr>
          <p:cNvSpPr txBox="1"/>
          <p:nvPr/>
        </p:nvSpPr>
        <p:spPr>
          <a:xfrm>
            <a:off x="666788" y="1596254"/>
            <a:ext cx="9944632" cy="2205732"/>
          </a:xfrm>
          <a:prstGeom prst="rect">
            <a:avLst/>
          </a:prstGeom>
        </p:spPr>
        <p:txBody>
          <a:bodyPr wrap="square" lIns="0" tIns="0" rIns="0" bIns="0" rtlCol="0" anchor="t">
            <a:spAutoFit/>
          </a:bodyPr>
          <a:lstStyle/>
          <a:p>
            <a:pPr>
              <a:lnSpc>
                <a:spcPts val="2333"/>
              </a:lnSpc>
            </a:pPr>
            <a:r>
              <a:rPr lang="en-GB" sz="2400" b="1" dirty="0">
                <a:latin typeface="Josefin Sans" pitchFamily="2" charset="0"/>
              </a:rPr>
              <a:t>THREE - TWO - ONE Thinking Routine</a:t>
            </a:r>
            <a:br>
              <a:rPr lang="en-GB" sz="2400" b="1" dirty="0">
                <a:latin typeface="Josefin Sans" pitchFamily="2" charset="0"/>
              </a:rPr>
            </a:br>
            <a:endParaRPr lang="en-GB" sz="2400" b="1" dirty="0">
              <a:latin typeface="Josefin Sans" pitchFamily="2" charset="0"/>
            </a:endParaRPr>
          </a:p>
          <a:p>
            <a:pPr marL="228611" indent="-228611">
              <a:lnSpc>
                <a:spcPct val="150000"/>
              </a:lnSpc>
              <a:buFont typeface="Arial" panose="020B0604020202020204" pitchFamily="34" charset="0"/>
              <a:buChar char="•"/>
            </a:pPr>
            <a:r>
              <a:rPr lang="en-GB" sz="2400" dirty="0">
                <a:latin typeface="Josefin Sans" pitchFamily="2" charset="0"/>
              </a:rPr>
              <a:t>Three science concepts that I learned and applied in this activity are…</a:t>
            </a:r>
          </a:p>
          <a:p>
            <a:pPr marL="228611" indent="-228611">
              <a:lnSpc>
                <a:spcPct val="150000"/>
              </a:lnSpc>
              <a:buFont typeface="Arial" panose="020B0604020202020204" pitchFamily="34" charset="0"/>
              <a:buChar char="•"/>
            </a:pPr>
            <a:r>
              <a:rPr lang="en-GB" sz="2400" dirty="0">
                <a:latin typeface="Josefin Sans" pitchFamily="2" charset="0"/>
              </a:rPr>
              <a:t>Two science and engineering skills that I used in this activity are…</a:t>
            </a:r>
          </a:p>
          <a:p>
            <a:pPr marL="228611" indent="-228611">
              <a:lnSpc>
                <a:spcPct val="150000"/>
              </a:lnSpc>
              <a:buFont typeface="Arial" panose="020B0604020202020204" pitchFamily="34" charset="0"/>
              <a:buChar char="•"/>
            </a:pPr>
            <a:r>
              <a:rPr lang="en-GB" sz="2400" dirty="0">
                <a:latin typeface="Josefin Sans" pitchFamily="2" charset="0"/>
              </a:rPr>
              <a:t>One idea I have to further explore and extend this activity is…</a:t>
            </a:r>
            <a:endParaRPr lang="en-US" sz="2400" dirty="0">
              <a:solidFill>
                <a:srgbClr val="041628"/>
              </a:solidFill>
              <a:latin typeface="Josefin Sans" pitchFamily="2" charset="0"/>
              <a:ea typeface="Now"/>
              <a:cs typeface="Now"/>
              <a:sym typeface="Now"/>
            </a:endParaRPr>
          </a:p>
        </p:txBody>
      </p:sp>
      <p:pic>
        <p:nvPicPr>
          <p:cNvPr id="6" name="Picture 5">
            <a:extLst>
              <a:ext uri="{FF2B5EF4-FFF2-40B4-BE49-F238E27FC236}">
                <a16:creationId xmlns:a16="http://schemas.microsoft.com/office/drawing/2014/main" id="{8C332D41-C9E7-27B0-9149-56E5AB969507}"/>
              </a:ext>
            </a:extLst>
          </p:cNvPr>
          <p:cNvPicPr>
            <a:picLocks noChangeAspect="1"/>
          </p:cNvPicPr>
          <p:nvPr/>
        </p:nvPicPr>
        <p:blipFill>
          <a:blip r:embed="rId2"/>
          <a:stretch>
            <a:fillRect/>
          </a:stretch>
        </p:blipFill>
        <p:spPr>
          <a:xfrm>
            <a:off x="11138889" y="5835515"/>
            <a:ext cx="906180" cy="855484"/>
          </a:xfrm>
          <a:prstGeom prst="rect">
            <a:avLst/>
          </a:prstGeom>
        </p:spPr>
      </p:pic>
    </p:spTree>
    <p:extLst>
      <p:ext uri="{BB962C8B-B14F-4D97-AF65-F5344CB8AC3E}">
        <p14:creationId xmlns:p14="http://schemas.microsoft.com/office/powerpoint/2010/main" val="19596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511E532-036A-A7C5-B82D-7DFEE02DC35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4689A653-5338-3643-72D9-816271FE9E05}"/>
              </a:ext>
            </a:extLst>
          </p:cNvPr>
          <p:cNvGrpSpPr/>
          <p:nvPr/>
        </p:nvGrpSpPr>
        <p:grpSpPr>
          <a:xfrm>
            <a:off x="-476250" y="1727200"/>
            <a:ext cx="13144500" cy="3403600"/>
            <a:chOff x="0" y="0"/>
            <a:chExt cx="26289000" cy="6807200"/>
          </a:xfrm>
        </p:grpSpPr>
        <p:sp>
          <p:nvSpPr>
            <p:cNvPr id="4" name="AutoShape 4">
              <a:extLst>
                <a:ext uri="{FF2B5EF4-FFF2-40B4-BE49-F238E27FC236}">
                  <a16:creationId xmlns:a16="http://schemas.microsoft.com/office/drawing/2014/main" id="{78580373-8D4D-E282-53DD-4DE0569A05F1}"/>
                </a:ext>
              </a:extLst>
            </p:cNvPr>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a:extLst>
                <a:ext uri="{FF2B5EF4-FFF2-40B4-BE49-F238E27FC236}">
                  <a16:creationId xmlns:a16="http://schemas.microsoft.com/office/drawing/2014/main" id="{935521F8-BB23-595B-46F2-6CEFACBCBC5E}"/>
                </a:ext>
              </a:extLst>
            </p:cNvPr>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3</a:t>
              </a:r>
            </a:p>
          </p:txBody>
        </p:sp>
        <p:sp>
          <p:nvSpPr>
            <p:cNvPr id="6" name="TextBox 6">
              <a:extLst>
                <a:ext uri="{FF2B5EF4-FFF2-40B4-BE49-F238E27FC236}">
                  <a16:creationId xmlns:a16="http://schemas.microsoft.com/office/drawing/2014/main" id="{E46F2FFA-07FF-FEAA-2765-3231D0EC0DFA}"/>
                </a:ext>
              </a:extLst>
            </p:cNvPr>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a:extLst>
                <a:ext uri="{FF2B5EF4-FFF2-40B4-BE49-F238E27FC236}">
                  <a16:creationId xmlns:a16="http://schemas.microsoft.com/office/drawing/2014/main" id="{89036185-C62A-D21B-19C0-198B27EB81D4}"/>
                </a:ext>
              </a:extLst>
            </p:cNvPr>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8B500000-3085-AE2F-BA2E-0A7A08E56F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extLst>
      <p:ext uri="{BB962C8B-B14F-4D97-AF65-F5344CB8AC3E}">
        <p14:creationId xmlns:p14="http://schemas.microsoft.com/office/powerpoint/2010/main" val="425741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E9173-1B59-10DD-0769-AB2091A6CC8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5194408E-77F2-2AFA-DB97-595FE0003118}"/>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7FCA0545-7DBB-061A-8498-AEE1B20F1CAE}"/>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756DD52A-3D84-F2EA-7FAF-ECFF1CB18AC2}"/>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Learning Intentions</a:t>
              </a:r>
            </a:p>
          </p:txBody>
        </p:sp>
        <p:sp>
          <p:nvSpPr>
            <p:cNvPr id="7" name="AutoShape 7">
              <a:extLst>
                <a:ext uri="{FF2B5EF4-FFF2-40B4-BE49-F238E27FC236}">
                  <a16:creationId xmlns:a16="http://schemas.microsoft.com/office/drawing/2014/main" id="{9904E822-2F52-D79B-8C33-712AF307D736}"/>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1" name="TextBox 9">
            <a:extLst>
              <a:ext uri="{FF2B5EF4-FFF2-40B4-BE49-F238E27FC236}">
                <a16:creationId xmlns:a16="http://schemas.microsoft.com/office/drawing/2014/main" id="{42B457FE-4691-7687-5C7E-562CF50148BE}"/>
              </a:ext>
            </a:extLst>
          </p:cNvPr>
          <p:cNvSpPr txBox="1"/>
          <p:nvPr/>
        </p:nvSpPr>
        <p:spPr>
          <a:xfrm>
            <a:off x="547577" y="1672892"/>
            <a:ext cx="11408735" cy="1043619"/>
          </a:xfrm>
          <a:prstGeom prst="rect">
            <a:avLst/>
          </a:prstGeom>
        </p:spPr>
        <p:txBody>
          <a:bodyPr wrap="square" lIns="0" tIns="0" rIns="0" bIns="0" rtlCol="0" anchor="t">
            <a:spAutoFit/>
          </a:bodyPr>
          <a:lstStyle/>
          <a:p>
            <a:pPr marL="342900" lvl="0" indent="-342900">
              <a:lnSpc>
                <a:spcPct val="115000"/>
              </a:lnSpc>
              <a:spcAft>
                <a:spcPts val="800"/>
              </a:spcAft>
              <a:buFont typeface="Symbol" panose="05050102010706020507" pitchFamily="18" charset="2"/>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Understand the concepts of mass, force, momentum and friction and how they impact car design and efficiency. </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15000"/>
              </a:lnSpc>
              <a:spcAft>
                <a:spcPts val="800"/>
              </a:spcAft>
              <a:buFont typeface="Symbol" panose="05050102010706020507" pitchFamily="18" charset="2"/>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Design, build and test a balloon powered car. </a:t>
            </a:r>
            <a:endParaRPr lang="en-GB" sz="1867" spc="56" dirty="0">
              <a:solidFill>
                <a:srgbClr val="204666"/>
              </a:solidFill>
              <a:latin typeface="Josefin Sans"/>
              <a:ea typeface="Josefin Sans"/>
              <a:cs typeface="Josefin Sans"/>
              <a:sym typeface="Josefin Sans"/>
            </a:endParaRPr>
          </a:p>
        </p:txBody>
      </p:sp>
      <p:pic>
        <p:nvPicPr>
          <p:cNvPr id="2" name="Picture 1">
            <a:extLst>
              <a:ext uri="{FF2B5EF4-FFF2-40B4-BE49-F238E27FC236}">
                <a16:creationId xmlns:a16="http://schemas.microsoft.com/office/drawing/2014/main" id="{A24F93CF-290C-3E11-3051-3309A1E705E0}"/>
              </a:ext>
            </a:extLst>
          </p:cNvPr>
          <p:cNvPicPr>
            <a:picLocks noChangeAspect="1"/>
          </p:cNvPicPr>
          <p:nvPr/>
        </p:nvPicPr>
        <p:blipFill>
          <a:blip r:embed="rId2"/>
          <a:stretch>
            <a:fillRect/>
          </a:stretch>
        </p:blipFill>
        <p:spPr>
          <a:xfrm>
            <a:off x="11239052" y="5709141"/>
            <a:ext cx="876909" cy="975808"/>
          </a:xfrm>
          <a:prstGeom prst="rect">
            <a:avLst/>
          </a:prstGeom>
        </p:spPr>
      </p:pic>
    </p:spTree>
    <p:extLst>
      <p:ext uri="{BB962C8B-B14F-4D97-AF65-F5344CB8AC3E}">
        <p14:creationId xmlns:p14="http://schemas.microsoft.com/office/powerpoint/2010/main" val="3420041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261B0-B32D-F084-7F5A-BDE4350C110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0C55C60-5B77-65CD-BF6E-4888E98530F8}"/>
              </a:ext>
            </a:extLst>
          </p:cNvPr>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9025C6AE-85AC-A947-1DEE-758F54C05DEA}"/>
              </a:ext>
            </a:extLst>
          </p:cNvPr>
          <p:cNvGrpSpPr/>
          <p:nvPr/>
        </p:nvGrpSpPr>
        <p:grpSpPr>
          <a:xfrm>
            <a:off x="5144019" y="685800"/>
            <a:ext cx="6352185" cy="3241675"/>
            <a:chOff x="0" y="0"/>
            <a:chExt cx="12704371" cy="6483347"/>
          </a:xfrm>
        </p:grpSpPr>
        <p:sp>
          <p:nvSpPr>
            <p:cNvPr id="6" name="AutoShape 6">
              <a:extLst>
                <a:ext uri="{FF2B5EF4-FFF2-40B4-BE49-F238E27FC236}">
                  <a16:creationId xmlns:a16="http://schemas.microsoft.com/office/drawing/2014/main" id="{B38F8AD8-8D44-FE38-7126-90FC2E316098}"/>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1911219E-876E-DBC0-E0BE-BC996E43A51D}"/>
                </a:ext>
              </a:extLst>
            </p:cNvPr>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Vocabulary</a:t>
              </a:r>
            </a:p>
          </p:txBody>
        </p:sp>
        <p:sp>
          <p:nvSpPr>
            <p:cNvPr id="9" name="TextBox 9">
              <a:extLst>
                <a:ext uri="{FF2B5EF4-FFF2-40B4-BE49-F238E27FC236}">
                  <a16:creationId xmlns:a16="http://schemas.microsoft.com/office/drawing/2014/main" id="{DB9C4048-59F1-6B83-B618-974401EE6413}"/>
                </a:ext>
              </a:extLst>
            </p:cNvPr>
            <p:cNvSpPr txBox="1"/>
            <p:nvPr/>
          </p:nvSpPr>
          <p:spPr>
            <a:xfrm>
              <a:off x="14904" y="1993145"/>
              <a:ext cx="12689467" cy="4490202"/>
            </a:xfrm>
            <a:prstGeom prst="rect">
              <a:avLst/>
            </a:prstGeom>
          </p:spPr>
          <p:txBody>
            <a:bodyPr lIns="0" tIns="0" rIns="0" bIns="0" rtlCol="0" anchor="t">
              <a:spAutoFit/>
            </a:bodyPr>
            <a:lstStyle/>
            <a:p>
              <a:pPr marL="342900" lvl="0" indent="-342900">
                <a:lnSpc>
                  <a:spcPct val="200000"/>
                </a:lnSpc>
                <a:buFont typeface="Symbol" panose="05050102010706020507" pitchFamily="18" charset="2"/>
                <a:buChar char=""/>
              </a:pPr>
              <a:r>
                <a:rPr lang="en-AU" sz="1800" kern="1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Mass</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200000"/>
                </a:lnSpc>
                <a:buFont typeface="Symbol" panose="05050102010706020507" pitchFamily="18" charset="2"/>
                <a:buChar char=""/>
              </a:pPr>
              <a:r>
                <a:rPr lang="en-AU" sz="1800" kern="1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Force</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200000"/>
                </a:lnSpc>
                <a:spcAft>
                  <a:spcPts val="800"/>
                </a:spcAft>
                <a:buFont typeface="Symbol" panose="05050102010706020507" pitchFamily="18" charset="2"/>
                <a:buChar char=""/>
              </a:pPr>
              <a:r>
                <a:rPr lang="en-AU" sz="1800" kern="1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Momentum</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200000"/>
                </a:lnSpc>
                <a:spcAft>
                  <a:spcPts val="800"/>
                </a:spcAft>
                <a:buFont typeface="Symbol" panose="05050102010706020507" pitchFamily="18" charset="2"/>
                <a:buChar char=""/>
              </a:pPr>
              <a:r>
                <a:rPr lang="en-AU" sz="18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Friction</a:t>
              </a:r>
              <a:endParaRPr lang="en-US" sz="1867" spc="56" dirty="0">
                <a:solidFill>
                  <a:srgbClr val="204666"/>
                </a:solidFill>
                <a:latin typeface="Josefin Sans"/>
                <a:ea typeface="Josefin Sans"/>
                <a:cs typeface="Josefin Sans"/>
                <a:sym typeface="Josefin Sans"/>
              </a:endParaRPr>
            </a:p>
          </p:txBody>
        </p:sp>
      </p:grpSp>
      <p:pic>
        <p:nvPicPr>
          <p:cNvPr id="16" name="Picture 15">
            <a:extLst>
              <a:ext uri="{FF2B5EF4-FFF2-40B4-BE49-F238E27FC236}">
                <a16:creationId xmlns:a16="http://schemas.microsoft.com/office/drawing/2014/main" id="{38003572-C705-815C-9A99-70B690FDAB34}"/>
              </a:ext>
            </a:extLst>
          </p:cNvPr>
          <p:cNvPicPr>
            <a:picLocks noChangeAspect="1"/>
          </p:cNvPicPr>
          <p:nvPr/>
        </p:nvPicPr>
        <p:blipFill>
          <a:blip r:embed="rId2"/>
          <a:stretch>
            <a:fillRect/>
          </a:stretch>
        </p:blipFill>
        <p:spPr>
          <a:xfrm>
            <a:off x="11239052" y="5709141"/>
            <a:ext cx="876909" cy="975808"/>
          </a:xfrm>
          <a:prstGeom prst="rect">
            <a:avLst/>
          </a:prstGeom>
        </p:spPr>
      </p:pic>
      <p:pic>
        <p:nvPicPr>
          <p:cNvPr id="3" name="Picture 2" descr="A solar powered vehicle on a road&#10;&#10;AI-generated content may be incorrect.">
            <a:extLst>
              <a:ext uri="{FF2B5EF4-FFF2-40B4-BE49-F238E27FC236}">
                <a16:creationId xmlns:a16="http://schemas.microsoft.com/office/drawing/2014/main" id="{1443776A-B64A-195C-4DB4-3A9209BB6D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9131" y="1852735"/>
            <a:ext cx="5188263" cy="3541597"/>
          </a:xfrm>
          <a:prstGeom prst="rect">
            <a:avLst/>
          </a:prstGeom>
        </p:spPr>
      </p:pic>
    </p:spTree>
    <p:extLst>
      <p:ext uri="{BB962C8B-B14F-4D97-AF65-F5344CB8AC3E}">
        <p14:creationId xmlns:p14="http://schemas.microsoft.com/office/powerpoint/2010/main" val="1502300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8137-F477-790A-2189-497AAE3E40CD}"/>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1C034BA8-6555-7D4E-29EA-F3BC58084E3D}"/>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875FCE7F-AAA0-3451-0AB6-DA7E127524F3}"/>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BF6CA14D-8CE4-A6CE-043D-87034A50A52F}"/>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Introduction</a:t>
              </a:r>
            </a:p>
          </p:txBody>
        </p:sp>
        <p:sp>
          <p:nvSpPr>
            <p:cNvPr id="7" name="AutoShape 7">
              <a:extLst>
                <a:ext uri="{FF2B5EF4-FFF2-40B4-BE49-F238E27FC236}">
                  <a16:creationId xmlns:a16="http://schemas.microsoft.com/office/drawing/2014/main" id="{907DDC17-2766-11B3-E364-B4C08F8AA8A7}"/>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4">
            <a:extLst>
              <a:ext uri="{FF2B5EF4-FFF2-40B4-BE49-F238E27FC236}">
                <a16:creationId xmlns:a16="http://schemas.microsoft.com/office/drawing/2014/main" id="{66064B05-CCC5-CDE2-4B46-30711FD66AF5}"/>
              </a:ext>
            </a:extLst>
          </p:cNvPr>
          <p:cNvSpPr txBox="1"/>
          <p:nvPr/>
        </p:nvSpPr>
        <p:spPr>
          <a:xfrm>
            <a:off x="666788" y="1596254"/>
            <a:ext cx="9944632" cy="4396716"/>
          </a:xfrm>
          <a:prstGeom prst="rect">
            <a:avLst/>
          </a:prstGeom>
        </p:spPr>
        <p:txBody>
          <a:bodyPr wrap="square" lIns="0" tIns="0" rIns="0" bIns="0" rtlCol="0" anchor="t">
            <a:spAutoFit/>
          </a:bodyPr>
          <a:lstStyle/>
          <a:p>
            <a:pPr>
              <a:lnSpc>
                <a:spcPts val="2333"/>
              </a:lnSpc>
            </a:pPr>
            <a:r>
              <a:rPr lang="en-GB" sz="1200" b="1" dirty="0">
                <a:latin typeface="Josefin Sans" pitchFamily="2" charset="0"/>
              </a:rPr>
              <a:t>Newton’s third law</a:t>
            </a:r>
          </a:p>
          <a:p>
            <a:pPr>
              <a:lnSpc>
                <a:spcPts val="2333"/>
              </a:lnSpc>
            </a:pPr>
            <a:r>
              <a:rPr lang="en-GB" sz="1200" dirty="0">
                <a:latin typeface="Josefin Sans" pitchFamily="2" charset="0"/>
              </a:rPr>
              <a:t>For every action, there is an equal and opposite reaction. Rockets propel by pushing gases out quickly, creating a force that moves the rocket in the opposite direction. Faster gas ejection generates more force for propulsion.</a:t>
            </a:r>
          </a:p>
          <a:p>
            <a:pPr>
              <a:lnSpc>
                <a:spcPts val="2333"/>
              </a:lnSpc>
            </a:pPr>
            <a:r>
              <a:rPr lang="en-GB" sz="1200" b="1" dirty="0">
                <a:latin typeface="Josefin Sans" pitchFamily="2" charset="0"/>
              </a:rPr>
              <a:t>Mass</a:t>
            </a:r>
          </a:p>
          <a:p>
            <a:pPr>
              <a:lnSpc>
                <a:spcPts val="2333"/>
              </a:lnSpc>
            </a:pPr>
            <a:r>
              <a:rPr lang="en-GB" sz="1200" dirty="0">
                <a:latin typeface="Josefin Sans" pitchFamily="2" charset="0"/>
              </a:rPr>
              <a:t>A lighter mass accelerates faster than a heavier mass under the same force. This principle applies to rockets and objects like balloon cars. A light person on a swing speeds up quicker than a heavy person with the same push. </a:t>
            </a:r>
          </a:p>
          <a:p>
            <a:pPr>
              <a:lnSpc>
                <a:spcPts val="2333"/>
              </a:lnSpc>
            </a:pPr>
            <a:r>
              <a:rPr lang="en-GB" sz="1200" b="1" dirty="0">
                <a:latin typeface="Josefin Sans" pitchFamily="2" charset="0"/>
              </a:rPr>
              <a:t>Force</a:t>
            </a:r>
          </a:p>
          <a:p>
            <a:pPr>
              <a:lnSpc>
                <a:spcPts val="2333"/>
              </a:lnSpc>
            </a:pPr>
            <a:r>
              <a:rPr lang="en-GB" sz="1200" dirty="0">
                <a:latin typeface="Josefin Sans" pitchFamily="2" charset="0"/>
              </a:rPr>
              <a:t>To maximize speed in a balloon car, use a fresh, well-inflated balloon to increase forward force while minimizing friction from wheels and air resistance.</a:t>
            </a:r>
          </a:p>
          <a:p>
            <a:pPr>
              <a:lnSpc>
                <a:spcPts val="2333"/>
              </a:lnSpc>
            </a:pPr>
            <a:r>
              <a:rPr lang="en-GB" sz="1200" b="1" dirty="0">
                <a:latin typeface="Josefin Sans" pitchFamily="2" charset="0"/>
              </a:rPr>
              <a:t>Momentum</a:t>
            </a:r>
          </a:p>
          <a:p>
            <a:pPr>
              <a:lnSpc>
                <a:spcPts val="2333"/>
              </a:lnSpc>
            </a:pPr>
            <a:r>
              <a:rPr lang="en-GB" sz="1200" dirty="0">
                <a:latin typeface="Josefin Sans" pitchFamily="2" charset="0"/>
              </a:rPr>
              <a:t>Once a car is in motion, it will continue moving due to momentum, defined as mass multiplied by velocity. Newton's first law explains that objects at rest stay at rest and moving objects stay in motion at a constant speed in a straight line unless acted upon by an external force.</a:t>
            </a:r>
          </a:p>
          <a:p>
            <a:pPr>
              <a:lnSpc>
                <a:spcPts val="2333"/>
              </a:lnSpc>
            </a:pPr>
            <a:r>
              <a:rPr lang="en-GB" sz="1200" b="1" dirty="0">
                <a:latin typeface="Josefin Sans" pitchFamily="2" charset="0"/>
              </a:rPr>
              <a:t>Friction</a:t>
            </a:r>
          </a:p>
          <a:p>
            <a:pPr>
              <a:lnSpc>
                <a:spcPts val="2333"/>
              </a:lnSpc>
            </a:pPr>
            <a:r>
              <a:rPr lang="en-GB" sz="1200" dirty="0">
                <a:latin typeface="Josefin Sans" pitchFamily="2" charset="0"/>
              </a:rPr>
              <a:t>The car slows down and stops because of friction, which includes air resistance and surface friction between the axle, body, wheels, and ground. Minimizing surface friction is more crucial than streamlining for reducing resistance.</a:t>
            </a:r>
          </a:p>
        </p:txBody>
      </p:sp>
      <p:pic>
        <p:nvPicPr>
          <p:cNvPr id="8" name="Picture 7">
            <a:extLst>
              <a:ext uri="{FF2B5EF4-FFF2-40B4-BE49-F238E27FC236}">
                <a16:creationId xmlns:a16="http://schemas.microsoft.com/office/drawing/2014/main" id="{EF423985-73B4-1897-0D91-06A94F0C4641}"/>
              </a:ext>
            </a:extLst>
          </p:cNvPr>
          <p:cNvPicPr>
            <a:picLocks noChangeAspect="1"/>
          </p:cNvPicPr>
          <p:nvPr/>
        </p:nvPicPr>
        <p:blipFill>
          <a:blip r:embed="rId2"/>
          <a:stretch>
            <a:fillRect/>
          </a:stretch>
        </p:blipFill>
        <p:spPr>
          <a:xfrm>
            <a:off x="11239052" y="5709141"/>
            <a:ext cx="876909" cy="975808"/>
          </a:xfrm>
          <a:prstGeom prst="rect">
            <a:avLst/>
          </a:prstGeom>
        </p:spPr>
      </p:pic>
    </p:spTree>
    <p:extLst>
      <p:ext uri="{BB962C8B-B14F-4D97-AF65-F5344CB8AC3E}">
        <p14:creationId xmlns:p14="http://schemas.microsoft.com/office/powerpoint/2010/main" val="4087712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D207-0F17-B5D1-503D-BB3E833D5EA3}"/>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F307433E-3886-E5E8-13A1-B81C7C54D5C0}"/>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3B3B5DB0-DB12-6A15-8404-1DC914E5C312}"/>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4B468551-FA2E-1B7C-2B3B-8D4A51353FA8}"/>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Balloon Powered Cars</a:t>
              </a:r>
            </a:p>
          </p:txBody>
        </p:sp>
        <p:sp>
          <p:nvSpPr>
            <p:cNvPr id="7" name="AutoShape 7">
              <a:extLst>
                <a:ext uri="{FF2B5EF4-FFF2-40B4-BE49-F238E27FC236}">
                  <a16:creationId xmlns:a16="http://schemas.microsoft.com/office/drawing/2014/main" id="{ED26C46C-B8CB-C80B-B2BE-064296FEB6EC}"/>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4">
            <a:extLst>
              <a:ext uri="{FF2B5EF4-FFF2-40B4-BE49-F238E27FC236}">
                <a16:creationId xmlns:a16="http://schemas.microsoft.com/office/drawing/2014/main" id="{451B40CB-35BB-DD69-4983-ACDCC8C376E1}"/>
              </a:ext>
            </a:extLst>
          </p:cNvPr>
          <p:cNvSpPr txBox="1"/>
          <p:nvPr/>
        </p:nvSpPr>
        <p:spPr>
          <a:xfrm>
            <a:off x="666788" y="1596254"/>
            <a:ext cx="9944632" cy="1071447"/>
          </a:xfrm>
          <a:prstGeom prst="rect">
            <a:avLst/>
          </a:prstGeom>
        </p:spPr>
        <p:txBody>
          <a:bodyPr wrap="square" lIns="0" tIns="0" rIns="0" bIns="0" rtlCol="0" anchor="t">
            <a:spAutoFit/>
          </a:bodyPr>
          <a:lstStyle/>
          <a:p>
            <a:pPr marL="285750" indent="-285750">
              <a:lnSpc>
                <a:spcPct val="107000"/>
              </a:lnSpc>
              <a:spcAft>
                <a:spcPts val="800"/>
              </a:spcAft>
              <a:buFont typeface="Arial" panose="020B0604020202020204" pitchFamily="34" charset="0"/>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Introduce the challenge: </a:t>
            </a:r>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2"/>
              </a:rPr>
              <a:t>Build a Balloon Car | STEM Activity</a:t>
            </a:r>
            <a:endParaRPr lang="en-AU" u="sng" kern="100" dirty="0">
              <a:solidFill>
                <a:srgbClr val="467886"/>
              </a:solidFill>
              <a:latin typeface="Century Gothic" panose="020B0502020202020204" pitchFamily="34" charset="0"/>
              <a:ea typeface="DengXian" panose="02010600030101010101" pitchFamily="2" charset="-122"/>
              <a:cs typeface="Cordia New" panose="020B0304020202020204" pitchFamily="34" charset="-34"/>
            </a:endParaRPr>
          </a:p>
          <a:p>
            <a:pPr marL="285750" indent="-285750">
              <a:lnSpc>
                <a:spcPct val="107000"/>
              </a:lnSpc>
              <a:spcAft>
                <a:spcPts val="800"/>
              </a:spcAft>
              <a:buFont typeface="Arial" panose="020B0604020202020204" pitchFamily="34" charset="0"/>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Watch: </a:t>
            </a:r>
            <a:r>
              <a:rPr lang="en-AU" sz="1800" u="sng"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3"/>
              </a:rPr>
              <a:t>Science Max | How to Make a Balloon Powered Car | Science Experiments</a:t>
            </a:r>
            <a:endParaRPr lang="en-AU" sz="1800" u="sng"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endParaRPr>
          </a:p>
          <a:p>
            <a:pPr marL="285750" indent="-285750">
              <a:lnSpc>
                <a:spcPct val="107000"/>
              </a:lnSpc>
              <a:spcAft>
                <a:spcPts val="800"/>
              </a:spcAft>
              <a:buFont typeface="Arial" panose="020B0604020202020204" pitchFamily="34" charset="0"/>
              <a:buChar char="•"/>
            </a:pPr>
            <a:r>
              <a:rPr lang="en-AU" b="1" dirty="0">
                <a:latin typeface="Century Gothic" panose="020B0502020202020204" pitchFamily="34" charset="0"/>
                <a:ea typeface="Times New Roman" panose="02020603050405020304" pitchFamily="18" charset="0"/>
                <a:cs typeface="Aptos" panose="020B0004020202020204" pitchFamily="34" charset="0"/>
              </a:rPr>
              <a:t>Then begin building and racing!</a:t>
            </a:r>
            <a:endParaRPr lang="en-AU" sz="1800" b="1" dirty="0">
              <a:effectLst/>
              <a:latin typeface="Century Gothic" panose="020B0502020202020204" pitchFamily="34" charset="0"/>
              <a:ea typeface="Times New Roman" panose="02020603050405020304" pitchFamily="18" charset="0"/>
              <a:cs typeface="Aptos" panose="020B0004020202020204" pitchFamily="34" charset="0"/>
            </a:endParaRPr>
          </a:p>
        </p:txBody>
      </p:sp>
      <p:pic>
        <p:nvPicPr>
          <p:cNvPr id="8" name="Picture 7">
            <a:extLst>
              <a:ext uri="{FF2B5EF4-FFF2-40B4-BE49-F238E27FC236}">
                <a16:creationId xmlns:a16="http://schemas.microsoft.com/office/drawing/2014/main" id="{75EC670E-5F81-CD81-8DB6-BC2F9B473233}"/>
              </a:ext>
            </a:extLst>
          </p:cNvPr>
          <p:cNvPicPr>
            <a:picLocks noChangeAspect="1"/>
          </p:cNvPicPr>
          <p:nvPr/>
        </p:nvPicPr>
        <p:blipFill>
          <a:blip r:embed="rId4"/>
          <a:stretch>
            <a:fillRect/>
          </a:stretch>
        </p:blipFill>
        <p:spPr>
          <a:xfrm>
            <a:off x="11239052" y="5709141"/>
            <a:ext cx="876909" cy="975808"/>
          </a:xfrm>
          <a:prstGeom prst="rect">
            <a:avLst/>
          </a:prstGeom>
        </p:spPr>
      </p:pic>
    </p:spTree>
    <p:extLst>
      <p:ext uri="{BB962C8B-B14F-4D97-AF65-F5344CB8AC3E}">
        <p14:creationId xmlns:p14="http://schemas.microsoft.com/office/powerpoint/2010/main" val="3901454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98E3A-E351-830D-EE18-92708BA636CC}"/>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FB053F26-9B46-67D9-D439-5E9FE3EFDA5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589D0DE2-7F19-A933-482E-5BDE86B3934A}"/>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E375EEDD-F5D5-3403-2A95-A4F511E8FB1E}"/>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Balloon Powered Cars</a:t>
              </a:r>
            </a:p>
          </p:txBody>
        </p:sp>
        <p:sp>
          <p:nvSpPr>
            <p:cNvPr id="7" name="AutoShape 7">
              <a:extLst>
                <a:ext uri="{FF2B5EF4-FFF2-40B4-BE49-F238E27FC236}">
                  <a16:creationId xmlns:a16="http://schemas.microsoft.com/office/drawing/2014/main" id="{E9F6B276-163F-33DD-EB83-DA2FE9BF6638}"/>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4">
            <a:extLst>
              <a:ext uri="{FF2B5EF4-FFF2-40B4-BE49-F238E27FC236}">
                <a16:creationId xmlns:a16="http://schemas.microsoft.com/office/drawing/2014/main" id="{5A8B352E-6906-E479-A423-EB6153F3A558}"/>
              </a:ext>
            </a:extLst>
          </p:cNvPr>
          <p:cNvSpPr txBox="1"/>
          <p:nvPr/>
        </p:nvSpPr>
        <p:spPr>
          <a:xfrm>
            <a:off x="666788" y="1596254"/>
            <a:ext cx="9944632" cy="2230034"/>
          </a:xfrm>
          <a:prstGeom prst="rect">
            <a:avLst/>
          </a:prstGeom>
        </p:spPr>
        <p:txBody>
          <a:bodyPr wrap="square" lIns="0" tIns="0" rIns="0" bIns="0" rtlCol="0" anchor="t">
            <a:spAutoFit/>
          </a:bodyPr>
          <a:lstStyle/>
          <a:p>
            <a:pPr marL="285750" indent="-285750">
              <a:lnSpc>
                <a:spcPct val="150000"/>
              </a:lnSpc>
              <a:spcAft>
                <a:spcPts val="800"/>
              </a:spcAft>
              <a:buFont typeface="Arial" panose="020B0604020202020204" pitchFamily="34" charset="0"/>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To run the competition, line the students up on a line at the competition area – a school hall with wooden floors or an outside court with smooth concrete will work well.</a:t>
            </a:r>
          </a:p>
          <a:p>
            <a:pPr marL="285750" indent="-285750">
              <a:lnSpc>
                <a:spcPct val="150000"/>
              </a:lnSpc>
              <a:spcAft>
                <a:spcPts val="800"/>
              </a:spcAft>
              <a:buFont typeface="Arial" panose="020B0604020202020204" pitchFamily="34" charset="0"/>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Countdown from 10 to allow students time to blow up their balloons ready to release on “Go!” </a:t>
            </a:r>
          </a:p>
          <a:p>
            <a:pPr marL="285750" indent="-285750">
              <a:lnSpc>
                <a:spcPct val="150000"/>
              </a:lnSpc>
              <a:spcAft>
                <a:spcPts val="800"/>
              </a:spcAft>
              <a:buFont typeface="Arial" panose="020B0604020202020204" pitchFamily="34" charset="0"/>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You may like to repeat the competition several times.</a:t>
            </a:r>
          </a:p>
        </p:txBody>
      </p:sp>
      <p:pic>
        <p:nvPicPr>
          <p:cNvPr id="8" name="Picture 7">
            <a:extLst>
              <a:ext uri="{FF2B5EF4-FFF2-40B4-BE49-F238E27FC236}">
                <a16:creationId xmlns:a16="http://schemas.microsoft.com/office/drawing/2014/main" id="{1E5A8533-874C-F8B7-D744-B5080B59B18F}"/>
              </a:ext>
            </a:extLst>
          </p:cNvPr>
          <p:cNvPicPr>
            <a:picLocks noChangeAspect="1"/>
          </p:cNvPicPr>
          <p:nvPr/>
        </p:nvPicPr>
        <p:blipFill>
          <a:blip r:embed="rId2"/>
          <a:stretch>
            <a:fillRect/>
          </a:stretch>
        </p:blipFill>
        <p:spPr>
          <a:xfrm>
            <a:off x="11239052" y="5709141"/>
            <a:ext cx="876909" cy="975808"/>
          </a:xfrm>
          <a:prstGeom prst="rect">
            <a:avLst/>
          </a:prstGeom>
        </p:spPr>
      </p:pic>
    </p:spTree>
    <p:extLst>
      <p:ext uri="{BB962C8B-B14F-4D97-AF65-F5344CB8AC3E}">
        <p14:creationId xmlns:p14="http://schemas.microsoft.com/office/powerpoint/2010/main" val="3209096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82518-A049-D708-0CF7-3EF5C82C3238}"/>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FD735235-87AE-8CE4-8EFE-4AAF7EFA614D}"/>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6FE46C4B-AFC5-8994-D50E-5E8ABB3650F6}"/>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18C6F725-BA4B-B1F8-A774-BAB5E3BB707B}"/>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Reflection</a:t>
              </a:r>
            </a:p>
          </p:txBody>
        </p:sp>
        <p:sp>
          <p:nvSpPr>
            <p:cNvPr id="7" name="AutoShape 7">
              <a:extLst>
                <a:ext uri="{FF2B5EF4-FFF2-40B4-BE49-F238E27FC236}">
                  <a16:creationId xmlns:a16="http://schemas.microsoft.com/office/drawing/2014/main" id="{A6130E99-741E-2118-20C6-10829416A302}"/>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4">
            <a:extLst>
              <a:ext uri="{FF2B5EF4-FFF2-40B4-BE49-F238E27FC236}">
                <a16:creationId xmlns:a16="http://schemas.microsoft.com/office/drawing/2014/main" id="{23F0C1C6-1131-5E3E-DC87-1701F1EB3BF6}"/>
              </a:ext>
            </a:extLst>
          </p:cNvPr>
          <p:cNvSpPr txBox="1"/>
          <p:nvPr/>
        </p:nvSpPr>
        <p:spPr>
          <a:xfrm>
            <a:off x="666788" y="1596254"/>
            <a:ext cx="9944632" cy="3803221"/>
          </a:xfrm>
          <a:prstGeom prst="rect">
            <a:avLst/>
          </a:prstGeom>
        </p:spPr>
        <p:txBody>
          <a:bodyPr wrap="square" lIns="0" tIns="0" rIns="0" bIns="0" rtlCol="0" anchor="t">
            <a:spAutoFit/>
          </a:bodyPr>
          <a:lstStyle/>
          <a:p>
            <a:pPr marL="342900" lvl="0" indent="-342900">
              <a:lnSpc>
                <a:spcPct val="150000"/>
              </a:lnSpc>
              <a:buFont typeface="+mj-lt"/>
              <a:buAutoNum type="arabicPeriod"/>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Which cars worked best? Why? </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50000"/>
              </a:lnSpc>
              <a:buFont typeface="+mj-lt"/>
              <a:buAutoNum type="arabicPeriod"/>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How does the mass of the car make a difference? What would happen if the car could be made lighter?</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50000"/>
              </a:lnSpc>
              <a:buFont typeface="+mj-lt"/>
              <a:buAutoNum type="arabicPeriod"/>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How could a greater force be applied to the car? How would this affect the speed?</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50000"/>
              </a:lnSpc>
              <a:buFont typeface="+mj-lt"/>
              <a:buAutoNum type="arabicPeriod"/>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What is pushing on the car?</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50000"/>
              </a:lnSpc>
              <a:buFont typeface="+mj-lt"/>
              <a:buAutoNum type="arabicPeriod"/>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What is the ideal direction for the air to be pushed out the back? (Ideal hole/tube design?)</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50000"/>
              </a:lnSpc>
              <a:spcAft>
                <a:spcPts val="800"/>
              </a:spcAft>
              <a:buFont typeface="+mj-lt"/>
              <a:buAutoNum type="arabicPeriod"/>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Why does the car keep moving even when the balloon has deflated?</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50000"/>
              </a:lnSpc>
              <a:spcAft>
                <a:spcPts val="800"/>
              </a:spcAft>
              <a:buFont typeface="+mj-lt"/>
              <a:buAutoNum type="arabicPeriod"/>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What caused the car to slow down and stop?</a:t>
            </a:r>
            <a:endParaRPr lang="en-US" sz="2400" dirty="0">
              <a:solidFill>
                <a:srgbClr val="041628"/>
              </a:solidFill>
              <a:latin typeface="Josefin Sans" pitchFamily="2" charset="0"/>
              <a:ea typeface="Now"/>
              <a:cs typeface="Now"/>
              <a:sym typeface="Now"/>
            </a:endParaRPr>
          </a:p>
        </p:txBody>
      </p:sp>
      <p:pic>
        <p:nvPicPr>
          <p:cNvPr id="6" name="Picture 5">
            <a:extLst>
              <a:ext uri="{FF2B5EF4-FFF2-40B4-BE49-F238E27FC236}">
                <a16:creationId xmlns:a16="http://schemas.microsoft.com/office/drawing/2014/main" id="{8BCBC859-0260-5CD0-3522-7CCFACE05BB6}"/>
              </a:ext>
            </a:extLst>
          </p:cNvPr>
          <p:cNvPicPr>
            <a:picLocks noChangeAspect="1"/>
          </p:cNvPicPr>
          <p:nvPr/>
        </p:nvPicPr>
        <p:blipFill>
          <a:blip r:embed="rId2"/>
          <a:stretch>
            <a:fillRect/>
          </a:stretch>
        </p:blipFill>
        <p:spPr>
          <a:xfrm>
            <a:off x="11138889" y="5835515"/>
            <a:ext cx="906180" cy="855484"/>
          </a:xfrm>
          <a:prstGeom prst="rect">
            <a:avLst/>
          </a:prstGeom>
        </p:spPr>
      </p:pic>
    </p:spTree>
    <p:extLst>
      <p:ext uri="{BB962C8B-B14F-4D97-AF65-F5344CB8AC3E}">
        <p14:creationId xmlns:p14="http://schemas.microsoft.com/office/powerpoint/2010/main" val="318366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59FCCA8B-73D5-9118-61F4-2A0BA4CC7466}"/>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7F043001-058F-1BD3-3570-F653653E2536}"/>
              </a:ext>
            </a:extLst>
          </p:cNvPr>
          <p:cNvGrpSpPr/>
          <p:nvPr/>
        </p:nvGrpSpPr>
        <p:grpSpPr>
          <a:xfrm>
            <a:off x="-476250" y="1727200"/>
            <a:ext cx="13144500" cy="3403600"/>
            <a:chOff x="0" y="0"/>
            <a:chExt cx="26289000" cy="6807200"/>
          </a:xfrm>
        </p:grpSpPr>
        <p:sp>
          <p:nvSpPr>
            <p:cNvPr id="4" name="AutoShape 4">
              <a:extLst>
                <a:ext uri="{FF2B5EF4-FFF2-40B4-BE49-F238E27FC236}">
                  <a16:creationId xmlns:a16="http://schemas.microsoft.com/office/drawing/2014/main" id="{83262B1A-BBDE-AF6A-26D1-10EB37C71250}"/>
                </a:ext>
              </a:extLst>
            </p:cNvPr>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a:extLst>
                <a:ext uri="{FF2B5EF4-FFF2-40B4-BE49-F238E27FC236}">
                  <a16:creationId xmlns:a16="http://schemas.microsoft.com/office/drawing/2014/main" id="{90EAC61D-153A-0D8E-856B-1484C920175F}"/>
                </a:ext>
              </a:extLst>
            </p:cNvPr>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4</a:t>
              </a:r>
            </a:p>
          </p:txBody>
        </p:sp>
        <p:sp>
          <p:nvSpPr>
            <p:cNvPr id="6" name="TextBox 6">
              <a:extLst>
                <a:ext uri="{FF2B5EF4-FFF2-40B4-BE49-F238E27FC236}">
                  <a16:creationId xmlns:a16="http://schemas.microsoft.com/office/drawing/2014/main" id="{383B561C-6D64-6CA8-3C72-53C40EFAA833}"/>
                </a:ext>
              </a:extLst>
            </p:cNvPr>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a:extLst>
                <a:ext uri="{FF2B5EF4-FFF2-40B4-BE49-F238E27FC236}">
                  <a16:creationId xmlns:a16="http://schemas.microsoft.com/office/drawing/2014/main" id="{4C13640D-C056-9A61-BB3C-8F2F8C614D40}"/>
                </a:ext>
              </a:extLst>
            </p:cNvPr>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5EA3346F-2F1C-17D6-A78C-26D20EBDE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extLst>
      <p:ext uri="{BB962C8B-B14F-4D97-AF65-F5344CB8AC3E}">
        <p14:creationId xmlns:p14="http://schemas.microsoft.com/office/powerpoint/2010/main" val="295668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352185" cy="5176318"/>
            <a:chOff x="0" y="0"/>
            <a:chExt cx="12704371" cy="10352635"/>
          </a:xfrm>
        </p:grpSpPr>
        <p:sp>
          <p:nvSpPr>
            <p:cNvPr id="6" name="AutoShape 6"/>
            <p:cNvSpPr/>
            <p:nvPr/>
          </p:nvSpPr>
          <p:spPr>
            <a:xfrm>
              <a:off x="0" y="1485022"/>
              <a:ext cx="1517766" cy="124866"/>
            </a:xfrm>
            <a:prstGeom prst="rect">
              <a:avLst/>
            </a:prstGeom>
            <a:solidFill>
              <a:srgbClr val="967A65"/>
            </a:solidFill>
          </p:spPr>
          <p:txBody>
            <a:bodyPr/>
            <a:lstStyle/>
            <a:p>
              <a:endParaRPr lang="en-AU" sz="1200"/>
            </a:p>
          </p:txBody>
        </p:sp>
        <p:sp>
          <p:nvSpPr>
            <p:cNvPr id="7" name="TextBox 7"/>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Vocabulary</a:t>
              </a:r>
            </a:p>
          </p:txBody>
        </p:sp>
        <p:sp>
          <p:nvSpPr>
            <p:cNvPr id="9" name="TextBox 9"/>
            <p:cNvSpPr txBox="1"/>
            <p:nvPr/>
          </p:nvSpPr>
          <p:spPr>
            <a:xfrm>
              <a:off x="0" y="2373400"/>
              <a:ext cx="12689467" cy="7979235"/>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US" sz="1867" spc="56" dirty="0">
                  <a:solidFill>
                    <a:srgbClr val="204666"/>
                  </a:solidFill>
                  <a:latin typeface="Josefin Sans"/>
                  <a:ea typeface="Josefin Sans"/>
                  <a:cs typeface="Josefin Sans"/>
                  <a:sym typeface="Josefin Sans"/>
                </a:rPr>
                <a:t>Design thinking</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Define</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Research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Generate ideas</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Plan</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Make</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Test</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Evaluate</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Empathise </a:t>
              </a:r>
            </a:p>
            <a:p>
              <a:pPr marL="342900" indent="-342900">
                <a:lnSpc>
                  <a:spcPts val="2631"/>
                </a:lnSpc>
                <a:buFont typeface="Arial" panose="020B0604020202020204" pitchFamily="34" charset="0"/>
                <a:buChar char="•"/>
              </a:pPr>
              <a:endParaRPr lang="en-US" sz="1867" spc="56" dirty="0">
                <a:solidFill>
                  <a:srgbClr val="204666"/>
                </a:solidFill>
                <a:latin typeface="Josefin Sans"/>
                <a:ea typeface="Josefin Sans"/>
                <a:cs typeface="Josefin Sans"/>
                <a:sym typeface="Josefin Sans"/>
              </a:endParaRPr>
            </a:p>
            <a:p>
              <a:pPr marL="342900" indent="-342900">
                <a:lnSpc>
                  <a:spcPts val="2631"/>
                </a:lnSpc>
                <a:buFont typeface="Arial" panose="020B0604020202020204" pitchFamily="34" charset="0"/>
                <a:buChar char="•"/>
              </a:pPr>
              <a:endParaRPr lang="en-US" sz="1867" spc="56" dirty="0">
                <a:solidFill>
                  <a:srgbClr val="204666"/>
                </a:solidFill>
                <a:latin typeface="Josefin Sans"/>
                <a:ea typeface="Josefin Sans"/>
                <a:cs typeface="Josefin Sans"/>
                <a:sym typeface="Josefin Sans"/>
              </a:endParaRPr>
            </a:p>
            <a:p>
              <a:pPr>
                <a:lnSpc>
                  <a:spcPts val="2631"/>
                </a:lnSpc>
              </a:pPr>
              <a:endParaRPr lang="en-US" sz="1867" spc="56" dirty="0">
                <a:solidFill>
                  <a:srgbClr val="204666"/>
                </a:solidFill>
                <a:latin typeface="Josefin Sans"/>
                <a:ea typeface="Josefin Sans"/>
                <a:cs typeface="Josefin Sans"/>
                <a:sym typeface="Josefin Sans"/>
              </a:endParaRPr>
            </a:p>
          </p:txBody>
        </p:sp>
      </p:grpSp>
    </p:spTree>
    <p:extLst>
      <p:ext uri="{BB962C8B-B14F-4D97-AF65-F5344CB8AC3E}">
        <p14:creationId xmlns:p14="http://schemas.microsoft.com/office/powerpoint/2010/main" val="2388571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241E-DD73-1BA7-B94D-375A2CDA8896}"/>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8C49F23D-CC85-A21D-7928-E8C251698E92}"/>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7C0F8317-C52C-E99D-15DB-2EC82F984680}"/>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D1BEDFCE-BEE9-3B46-6116-DF8A74F2EF06}"/>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Learning Intentions</a:t>
              </a:r>
            </a:p>
          </p:txBody>
        </p:sp>
        <p:sp>
          <p:nvSpPr>
            <p:cNvPr id="7" name="AutoShape 7">
              <a:extLst>
                <a:ext uri="{FF2B5EF4-FFF2-40B4-BE49-F238E27FC236}">
                  <a16:creationId xmlns:a16="http://schemas.microsoft.com/office/drawing/2014/main" id="{881C0298-02E9-4124-8B09-1302FF93429F}"/>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1" name="TextBox 9">
            <a:extLst>
              <a:ext uri="{FF2B5EF4-FFF2-40B4-BE49-F238E27FC236}">
                <a16:creationId xmlns:a16="http://schemas.microsoft.com/office/drawing/2014/main" id="{DBE64C2B-3BEF-4499-706B-DCEE56D2C858}"/>
              </a:ext>
            </a:extLst>
          </p:cNvPr>
          <p:cNvSpPr txBox="1"/>
          <p:nvPr/>
        </p:nvSpPr>
        <p:spPr>
          <a:xfrm>
            <a:off x="547577" y="1672892"/>
            <a:ext cx="11408735" cy="941027"/>
          </a:xfrm>
          <a:prstGeom prst="rect">
            <a:avLst/>
          </a:prstGeom>
        </p:spPr>
        <p:txBody>
          <a:bodyPr wrap="square" lIns="0" tIns="0" rIns="0" bIns="0" rtlCol="0" anchor="t">
            <a:spAutoFit/>
          </a:bodyPr>
          <a:lstStyle/>
          <a:p>
            <a:pPr marL="342900" lvl="0" indent="-342900">
              <a:lnSpc>
                <a:spcPct val="115000"/>
              </a:lnSpc>
              <a:buFont typeface="Symbol" panose="05050102010706020507" pitchFamily="18" charset="2"/>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Complete an empathy map to build a deeper understanding of users' needs and wants</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15000"/>
              </a:lnSpc>
              <a:buFont typeface="Symbol" panose="05050102010706020507" pitchFamily="18" charset="2"/>
              <a:buChar char=""/>
            </a:pP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Identify the key components of electoral circuits</a:t>
            </a:r>
            <a:endParaRPr lang="en-AU" kern="100" dirty="0">
              <a:latin typeface="Century Gothic" panose="020B0502020202020204" pitchFamily="34" charset="0"/>
              <a:ea typeface="DengXian" panose="02010600030101010101" pitchFamily="2" charset="-122"/>
              <a:cs typeface="Cordia New" panose="020B0304020202020204" pitchFamily="34" charset="-34"/>
            </a:endParaRPr>
          </a:p>
          <a:p>
            <a:pPr marL="342900" lvl="0" indent="-342900">
              <a:lnSpc>
                <a:spcPct val="115000"/>
              </a:lnSpc>
              <a:spcAft>
                <a:spcPts val="800"/>
              </a:spcAft>
              <a:buFont typeface="Symbol" panose="05050102010706020507" pitchFamily="18" charset="2"/>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Be able to create a simple, closed and series circuit</a:t>
            </a:r>
            <a:endParaRPr lang="en-GB" sz="1867" spc="56" dirty="0">
              <a:solidFill>
                <a:srgbClr val="204666"/>
              </a:solidFill>
              <a:latin typeface="Josefin Sans"/>
              <a:ea typeface="Josefin Sans"/>
              <a:cs typeface="Josefin Sans"/>
              <a:sym typeface="Josefin Sans"/>
            </a:endParaRPr>
          </a:p>
        </p:txBody>
      </p:sp>
    </p:spTree>
    <p:extLst>
      <p:ext uri="{BB962C8B-B14F-4D97-AF65-F5344CB8AC3E}">
        <p14:creationId xmlns:p14="http://schemas.microsoft.com/office/powerpoint/2010/main" val="316336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696B0-B077-53AB-5031-6DF9F2359D3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A2D495B-06B8-39ED-D0ED-39C2DF0D325A}"/>
              </a:ext>
            </a:extLst>
          </p:cNvPr>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A57F601A-AFB8-BA7E-AD7A-7BC5FBC1BB8E}"/>
              </a:ext>
            </a:extLst>
          </p:cNvPr>
          <p:cNvGrpSpPr/>
          <p:nvPr/>
        </p:nvGrpSpPr>
        <p:grpSpPr>
          <a:xfrm>
            <a:off x="5144019" y="685800"/>
            <a:ext cx="6352185" cy="2722302"/>
            <a:chOff x="0" y="0"/>
            <a:chExt cx="12704371" cy="5444601"/>
          </a:xfrm>
        </p:grpSpPr>
        <p:sp>
          <p:nvSpPr>
            <p:cNvPr id="6" name="AutoShape 6">
              <a:extLst>
                <a:ext uri="{FF2B5EF4-FFF2-40B4-BE49-F238E27FC236}">
                  <a16:creationId xmlns:a16="http://schemas.microsoft.com/office/drawing/2014/main" id="{451C36DB-FA9A-A98E-FB38-EDC9625E4274}"/>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8307F292-781C-B4D7-03D9-9978207C3369}"/>
                </a:ext>
              </a:extLst>
            </p:cNvPr>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Vocabulary</a:t>
              </a:r>
            </a:p>
          </p:txBody>
        </p:sp>
        <p:sp>
          <p:nvSpPr>
            <p:cNvPr id="9" name="TextBox 9">
              <a:extLst>
                <a:ext uri="{FF2B5EF4-FFF2-40B4-BE49-F238E27FC236}">
                  <a16:creationId xmlns:a16="http://schemas.microsoft.com/office/drawing/2014/main" id="{41247FBA-75E0-7EA9-9B92-0B348F314534}"/>
                </a:ext>
              </a:extLst>
            </p:cNvPr>
            <p:cNvSpPr txBox="1"/>
            <p:nvPr/>
          </p:nvSpPr>
          <p:spPr>
            <a:xfrm>
              <a:off x="14904" y="1993145"/>
              <a:ext cx="12689467" cy="3451456"/>
            </a:xfrm>
            <a:prstGeom prst="rect">
              <a:avLst/>
            </a:prstGeom>
          </p:spPr>
          <p:txBody>
            <a:bodyPr lIns="0" tIns="0" rIns="0" bIns="0" rtlCol="0" anchor="t">
              <a:spAutoFit/>
            </a:bodyPr>
            <a:lstStyle/>
            <a:p>
              <a:pPr marL="285750" lvl="0" indent="-285750">
                <a:lnSpc>
                  <a:spcPct val="150000"/>
                </a:lnSpc>
                <a:buFont typeface="Arial" panose="020B0604020202020204" pitchFamily="34" charset="0"/>
                <a:buChar char="•"/>
              </a:pPr>
              <a:r>
                <a:rPr lang="en-AU" sz="1800" kern="1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Simple circuit</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285750" lvl="0" indent="-285750">
                <a:lnSpc>
                  <a:spcPct val="150000"/>
                </a:lnSpc>
                <a:buFont typeface="Arial" panose="020B0604020202020204" pitchFamily="34" charset="0"/>
                <a:buChar char="•"/>
              </a:pPr>
              <a:r>
                <a:rPr lang="en-AU" sz="1800" kern="1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Closed circuit</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285750" lvl="0" indent="-285750">
                <a:lnSpc>
                  <a:spcPct val="150000"/>
                </a:lnSpc>
                <a:spcAft>
                  <a:spcPts val="800"/>
                </a:spcAft>
                <a:buFont typeface="Arial" panose="020B0604020202020204" pitchFamily="34" charset="0"/>
                <a:buChar char="•"/>
              </a:pPr>
              <a:r>
                <a:rPr lang="en-AU" sz="1800" kern="1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Open circuit</a:t>
              </a:r>
              <a:endParaRPr lang="en-AU" kern="100" dirty="0">
                <a:solidFill>
                  <a:srgbClr val="000000"/>
                </a:solidFill>
                <a:latin typeface="Century Gothic" panose="020B0502020202020204" pitchFamily="34" charset="0"/>
                <a:ea typeface="DengXian" panose="02010600030101010101" pitchFamily="2" charset="-122"/>
                <a:cs typeface="Cordia New" panose="020B0304020202020204" pitchFamily="34" charset="-34"/>
              </a:endParaRPr>
            </a:p>
            <a:p>
              <a:pPr marL="285750" lvl="0" indent="-285750">
                <a:lnSpc>
                  <a:spcPct val="150000"/>
                </a:lnSpc>
                <a:spcAft>
                  <a:spcPts val="800"/>
                </a:spcAft>
                <a:buFont typeface="Arial" panose="020B0604020202020204" pitchFamily="34" charset="0"/>
                <a:buChar char="•"/>
              </a:pPr>
              <a:r>
                <a:rPr lang="en-AU" sz="1800" dirty="0">
                  <a:solidFill>
                    <a:srgbClr val="000000"/>
                  </a:solidFill>
                  <a:effectLst/>
                  <a:latin typeface="Century Gothic" panose="020B0502020202020204" pitchFamily="34" charset="0"/>
                  <a:ea typeface="Times New Roman" panose="02020603050405020304" pitchFamily="18" charset="0"/>
                  <a:cs typeface="Aptos" panose="020B0004020202020204" pitchFamily="34" charset="0"/>
                </a:rPr>
                <a:t>Series circuit</a:t>
              </a:r>
              <a:endParaRPr lang="en-US" sz="1867" spc="56" dirty="0">
                <a:solidFill>
                  <a:srgbClr val="204666"/>
                </a:solidFill>
                <a:latin typeface="Josefin Sans"/>
                <a:ea typeface="Josefin Sans"/>
                <a:cs typeface="Josefin Sans"/>
                <a:sym typeface="Josefin Sans"/>
              </a:endParaRPr>
            </a:p>
          </p:txBody>
        </p:sp>
      </p:grpSp>
      <p:pic>
        <p:nvPicPr>
          <p:cNvPr id="16" name="Picture 15">
            <a:extLst>
              <a:ext uri="{FF2B5EF4-FFF2-40B4-BE49-F238E27FC236}">
                <a16:creationId xmlns:a16="http://schemas.microsoft.com/office/drawing/2014/main" id="{81B609DE-5FD9-1C52-8A90-3E3D3D2ED9C2}"/>
              </a:ext>
            </a:extLst>
          </p:cNvPr>
          <p:cNvPicPr>
            <a:picLocks noChangeAspect="1"/>
          </p:cNvPicPr>
          <p:nvPr/>
        </p:nvPicPr>
        <p:blipFill>
          <a:blip r:embed="rId2"/>
          <a:stretch>
            <a:fillRect/>
          </a:stretch>
        </p:blipFill>
        <p:spPr>
          <a:xfrm>
            <a:off x="11239052" y="5709141"/>
            <a:ext cx="876909" cy="975808"/>
          </a:xfrm>
          <a:prstGeom prst="rect">
            <a:avLst/>
          </a:prstGeom>
        </p:spPr>
      </p:pic>
      <p:pic>
        <p:nvPicPr>
          <p:cNvPr id="3" name="Picture 2" descr="A solar powered vehicle on a road&#10;&#10;AI-generated content may be incorrect.">
            <a:extLst>
              <a:ext uri="{FF2B5EF4-FFF2-40B4-BE49-F238E27FC236}">
                <a16:creationId xmlns:a16="http://schemas.microsoft.com/office/drawing/2014/main" id="{DBB4565D-DA6C-737D-A93B-F29351FC0A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9131" y="1852735"/>
            <a:ext cx="5188263" cy="3541597"/>
          </a:xfrm>
          <a:prstGeom prst="rect">
            <a:avLst/>
          </a:prstGeom>
        </p:spPr>
      </p:pic>
    </p:spTree>
    <p:extLst>
      <p:ext uri="{BB962C8B-B14F-4D97-AF65-F5344CB8AC3E}">
        <p14:creationId xmlns:p14="http://schemas.microsoft.com/office/powerpoint/2010/main" val="2361326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6DBB80-DC7D-F0AC-ADBD-93A2B27AB3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1450B14-1A32-BC74-7E62-2EA931470F0C}"/>
              </a:ext>
            </a:extLst>
          </p:cNvPr>
          <p:cNvPicPr>
            <a:picLocks noChangeAspect="1"/>
          </p:cNvPicPr>
          <p:nvPr/>
        </p:nvPicPr>
        <p:blipFill>
          <a:blip r:embed="rId2"/>
          <a:stretch>
            <a:fillRect/>
          </a:stretch>
        </p:blipFill>
        <p:spPr>
          <a:xfrm>
            <a:off x="1199123" y="1042551"/>
            <a:ext cx="9435010" cy="4174993"/>
          </a:xfrm>
          <a:prstGeom prst="rect">
            <a:avLst/>
          </a:prstGeom>
        </p:spPr>
      </p:pic>
      <p:pic>
        <p:nvPicPr>
          <p:cNvPr id="6" name="Picture 5">
            <a:extLst>
              <a:ext uri="{FF2B5EF4-FFF2-40B4-BE49-F238E27FC236}">
                <a16:creationId xmlns:a16="http://schemas.microsoft.com/office/drawing/2014/main" id="{B8BAD536-903A-1D6E-804F-F62F997A5419}"/>
              </a:ext>
            </a:extLst>
          </p:cNvPr>
          <p:cNvPicPr>
            <a:picLocks noChangeAspect="1"/>
          </p:cNvPicPr>
          <p:nvPr/>
        </p:nvPicPr>
        <p:blipFill>
          <a:blip r:embed="rId3"/>
          <a:stretch>
            <a:fillRect/>
          </a:stretch>
        </p:blipFill>
        <p:spPr>
          <a:xfrm>
            <a:off x="10989325" y="5610904"/>
            <a:ext cx="1061690" cy="1171792"/>
          </a:xfrm>
          <a:prstGeom prst="rect">
            <a:avLst/>
          </a:prstGeom>
        </p:spPr>
      </p:pic>
    </p:spTree>
    <p:extLst>
      <p:ext uri="{BB962C8B-B14F-4D97-AF65-F5344CB8AC3E}">
        <p14:creationId xmlns:p14="http://schemas.microsoft.com/office/powerpoint/2010/main" val="1446615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5AE678-81C8-02AC-2C57-E08056715352}"/>
              </a:ext>
            </a:extLst>
          </p:cNvPr>
          <p:cNvPicPr>
            <a:picLocks noChangeAspect="1"/>
          </p:cNvPicPr>
          <p:nvPr/>
        </p:nvPicPr>
        <p:blipFill>
          <a:blip r:embed="rId2"/>
          <a:stretch>
            <a:fillRect/>
          </a:stretch>
        </p:blipFill>
        <p:spPr>
          <a:xfrm>
            <a:off x="1786254" y="172123"/>
            <a:ext cx="8619491" cy="6413164"/>
          </a:xfrm>
          <a:prstGeom prst="rect">
            <a:avLst/>
          </a:prstGeom>
        </p:spPr>
      </p:pic>
      <p:pic>
        <p:nvPicPr>
          <p:cNvPr id="6" name="Picture 5">
            <a:extLst>
              <a:ext uri="{FF2B5EF4-FFF2-40B4-BE49-F238E27FC236}">
                <a16:creationId xmlns:a16="http://schemas.microsoft.com/office/drawing/2014/main" id="{2651BB6C-03C4-6872-CA42-B8CB93510099}"/>
              </a:ext>
            </a:extLst>
          </p:cNvPr>
          <p:cNvPicPr>
            <a:picLocks noChangeAspect="1"/>
          </p:cNvPicPr>
          <p:nvPr/>
        </p:nvPicPr>
        <p:blipFill>
          <a:blip r:embed="rId3"/>
          <a:stretch>
            <a:fillRect/>
          </a:stretch>
        </p:blipFill>
        <p:spPr>
          <a:xfrm>
            <a:off x="10989325" y="5610904"/>
            <a:ext cx="1061690" cy="1171792"/>
          </a:xfrm>
          <a:prstGeom prst="rect">
            <a:avLst/>
          </a:prstGeom>
        </p:spPr>
      </p:pic>
    </p:spTree>
    <p:extLst>
      <p:ext uri="{BB962C8B-B14F-4D97-AF65-F5344CB8AC3E}">
        <p14:creationId xmlns:p14="http://schemas.microsoft.com/office/powerpoint/2010/main" val="2286629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B4B27-5504-B9B2-56B5-007D37AFA40C}"/>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B4D4A086-A255-E3B1-10F0-95804DCE358F}"/>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8B3E0511-0FB9-6D1E-7EDE-43CF44173ED6}"/>
              </a:ext>
            </a:extLst>
          </p:cNvPr>
          <p:cNvGrpSpPr/>
          <p:nvPr/>
        </p:nvGrpSpPr>
        <p:grpSpPr>
          <a:xfrm>
            <a:off x="685800" y="516061"/>
            <a:ext cx="8318229" cy="819949"/>
            <a:chOff x="0" y="0"/>
            <a:chExt cx="16636458" cy="2728608"/>
          </a:xfrm>
        </p:grpSpPr>
        <p:sp>
          <p:nvSpPr>
            <p:cNvPr id="5" name="TextBox 5">
              <a:extLst>
                <a:ext uri="{FF2B5EF4-FFF2-40B4-BE49-F238E27FC236}">
                  <a16:creationId xmlns:a16="http://schemas.microsoft.com/office/drawing/2014/main" id="{6841F6EF-87F0-FFC6-8FE2-601FB3A12C40}"/>
                </a:ext>
              </a:extLst>
            </p:cNvPr>
            <p:cNvSpPr txBox="1"/>
            <p:nvPr/>
          </p:nvSpPr>
          <p:spPr>
            <a:xfrm>
              <a:off x="0" y="0"/>
              <a:ext cx="16636458"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Paper Circuits</a:t>
              </a:r>
            </a:p>
          </p:txBody>
        </p:sp>
        <p:sp>
          <p:nvSpPr>
            <p:cNvPr id="7" name="AutoShape 7">
              <a:extLst>
                <a:ext uri="{FF2B5EF4-FFF2-40B4-BE49-F238E27FC236}">
                  <a16:creationId xmlns:a16="http://schemas.microsoft.com/office/drawing/2014/main" id="{61AB37CB-B7F5-E77E-99B6-A66BA830C917}"/>
                </a:ext>
              </a:extLst>
            </p:cNvPr>
            <p:cNvSpPr/>
            <p:nvPr/>
          </p:nvSpPr>
          <p:spPr>
            <a:xfrm>
              <a:off x="0" y="2603743"/>
              <a:ext cx="1517766" cy="124865"/>
            </a:xfrm>
            <a:prstGeom prst="rect">
              <a:avLst/>
            </a:prstGeom>
            <a:solidFill>
              <a:srgbClr val="967A65"/>
            </a:solidFill>
          </p:spPr>
          <p:txBody>
            <a:bodyPr/>
            <a:lstStyle/>
            <a:p>
              <a:endParaRPr lang="en-AU" sz="1200"/>
            </a:p>
          </p:txBody>
        </p:sp>
      </p:grpSp>
      <p:pic>
        <p:nvPicPr>
          <p:cNvPr id="8" name="Picture 7">
            <a:extLst>
              <a:ext uri="{FF2B5EF4-FFF2-40B4-BE49-F238E27FC236}">
                <a16:creationId xmlns:a16="http://schemas.microsoft.com/office/drawing/2014/main" id="{EEC0CFE3-102F-73FC-8B58-D6C1AAB20521}"/>
              </a:ext>
            </a:extLst>
          </p:cNvPr>
          <p:cNvPicPr>
            <a:picLocks noChangeAspect="1"/>
          </p:cNvPicPr>
          <p:nvPr/>
        </p:nvPicPr>
        <p:blipFill>
          <a:blip r:embed="rId2"/>
          <a:stretch>
            <a:fillRect/>
          </a:stretch>
        </p:blipFill>
        <p:spPr>
          <a:xfrm>
            <a:off x="11239052" y="5725567"/>
            <a:ext cx="876909" cy="975808"/>
          </a:xfrm>
          <a:prstGeom prst="rect">
            <a:avLst/>
          </a:prstGeom>
        </p:spPr>
      </p:pic>
      <p:pic>
        <p:nvPicPr>
          <p:cNvPr id="10" name="Picture 9">
            <a:extLst>
              <a:ext uri="{FF2B5EF4-FFF2-40B4-BE49-F238E27FC236}">
                <a16:creationId xmlns:a16="http://schemas.microsoft.com/office/drawing/2014/main" id="{6A5DC660-4D5C-0B4F-7554-CFC628682D80}"/>
              </a:ext>
            </a:extLst>
          </p:cNvPr>
          <p:cNvPicPr>
            <a:picLocks noChangeAspect="1"/>
          </p:cNvPicPr>
          <p:nvPr/>
        </p:nvPicPr>
        <p:blipFill>
          <a:blip r:embed="rId3"/>
          <a:stretch>
            <a:fillRect/>
          </a:stretch>
        </p:blipFill>
        <p:spPr>
          <a:xfrm>
            <a:off x="2196998" y="1764129"/>
            <a:ext cx="7677836" cy="3961438"/>
          </a:xfrm>
          <a:prstGeom prst="rect">
            <a:avLst/>
          </a:prstGeom>
        </p:spPr>
      </p:pic>
    </p:spTree>
    <p:extLst>
      <p:ext uri="{BB962C8B-B14F-4D97-AF65-F5344CB8AC3E}">
        <p14:creationId xmlns:p14="http://schemas.microsoft.com/office/powerpoint/2010/main" val="2093267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42E8-2562-D6CA-F82D-240C0CA87A39}"/>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D27A7EB-8E5D-37A0-1837-52B123CB0E1D}"/>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98D31767-C0DA-AB78-6573-C927C7195B4F}"/>
              </a:ext>
            </a:extLst>
          </p:cNvPr>
          <p:cNvGrpSpPr/>
          <p:nvPr/>
        </p:nvGrpSpPr>
        <p:grpSpPr>
          <a:xfrm>
            <a:off x="685800" y="516061"/>
            <a:ext cx="8318229" cy="819949"/>
            <a:chOff x="0" y="0"/>
            <a:chExt cx="16636458" cy="2728608"/>
          </a:xfrm>
        </p:grpSpPr>
        <p:sp>
          <p:nvSpPr>
            <p:cNvPr id="5" name="TextBox 5">
              <a:extLst>
                <a:ext uri="{FF2B5EF4-FFF2-40B4-BE49-F238E27FC236}">
                  <a16:creationId xmlns:a16="http://schemas.microsoft.com/office/drawing/2014/main" id="{6FD15594-136A-3F32-6E95-AFDE8DC4346F}"/>
                </a:ext>
              </a:extLst>
            </p:cNvPr>
            <p:cNvSpPr txBox="1"/>
            <p:nvPr/>
          </p:nvSpPr>
          <p:spPr>
            <a:xfrm>
              <a:off x="0" y="0"/>
              <a:ext cx="16636458"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Paper Circuits</a:t>
              </a:r>
            </a:p>
          </p:txBody>
        </p:sp>
        <p:sp>
          <p:nvSpPr>
            <p:cNvPr id="7" name="AutoShape 7">
              <a:extLst>
                <a:ext uri="{FF2B5EF4-FFF2-40B4-BE49-F238E27FC236}">
                  <a16:creationId xmlns:a16="http://schemas.microsoft.com/office/drawing/2014/main" id="{D5BB8231-20CA-EAE4-212E-EF9F3BA4BDBB}"/>
                </a:ext>
              </a:extLst>
            </p:cNvPr>
            <p:cNvSpPr/>
            <p:nvPr/>
          </p:nvSpPr>
          <p:spPr>
            <a:xfrm>
              <a:off x="0" y="2603743"/>
              <a:ext cx="1517766" cy="124865"/>
            </a:xfrm>
            <a:prstGeom prst="rect">
              <a:avLst/>
            </a:prstGeom>
            <a:solidFill>
              <a:srgbClr val="967A65"/>
            </a:solidFill>
          </p:spPr>
          <p:txBody>
            <a:bodyPr/>
            <a:lstStyle/>
            <a:p>
              <a:endParaRPr lang="en-AU" sz="1200"/>
            </a:p>
          </p:txBody>
        </p:sp>
      </p:grpSp>
      <p:pic>
        <p:nvPicPr>
          <p:cNvPr id="8" name="Picture 7">
            <a:extLst>
              <a:ext uri="{FF2B5EF4-FFF2-40B4-BE49-F238E27FC236}">
                <a16:creationId xmlns:a16="http://schemas.microsoft.com/office/drawing/2014/main" id="{9D7AE6B8-0E57-E8CC-3BCF-0E5F5AF747B7}"/>
              </a:ext>
            </a:extLst>
          </p:cNvPr>
          <p:cNvPicPr>
            <a:picLocks noChangeAspect="1"/>
          </p:cNvPicPr>
          <p:nvPr/>
        </p:nvPicPr>
        <p:blipFill>
          <a:blip r:embed="rId2"/>
          <a:stretch>
            <a:fillRect/>
          </a:stretch>
        </p:blipFill>
        <p:spPr>
          <a:xfrm>
            <a:off x="11239052" y="5725567"/>
            <a:ext cx="876909" cy="975808"/>
          </a:xfrm>
          <a:prstGeom prst="rect">
            <a:avLst/>
          </a:prstGeom>
        </p:spPr>
      </p:pic>
      <p:pic>
        <p:nvPicPr>
          <p:cNvPr id="6" name="Picture 5">
            <a:extLst>
              <a:ext uri="{FF2B5EF4-FFF2-40B4-BE49-F238E27FC236}">
                <a16:creationId xmlns:a16="http://schemas.microsoft.com/office/drawing/2014/main" id="{870EA479-3A20-6FB0-AA49-E061C6EDF806}"/>
              </a:ext>
            </a:extLst>
          </p:cNvPr>
          <p:cNvPicPr>
            <a:picLocks noChangeAspect="1"/>
          </p:cNvPicPr>
          <p:nvPr/>
        </p:nvPicPr>
        <p:blipFill>
          <a:blip r:embed="rId3"/>
          <a:stretch>
            <a:fillRect/>
          </a:stretch>
        </p:blipFill>
        <p:spPr>
          <a:xfrm>
            <a:off x="1743974" y="1841620"/>
            <a:ext cx="8325013" cy="3982505"/>
          </a:xfrm>
          <a:prstGeom prst="rect">
            <a:avLst/>
          </a:prstGeom>
        </p:spPr>
      </p:pic>
    </p:spTree>
    <p:extLst>
      <p:ext uri="{BB962C8B-B14F-4D97-AF65-F5344CB8AC3E}">
        <p14:creationId xmlns:p14="http://schemas.microsoft.com/office/powerpoint/2010/main" val="1992684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BC12-E2A2-08FB-DAF5-DB678593618A}"/>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98EF2673-6E6A-C456-C6BC-E9B2684A836F}"/>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73AAB74C-BAB0-3A97-D283-0AA2BD6A860B}"/>
              </a:ext>
            </a:extLst>
          </p:cNvPr>
          <p:cNvGrpSpPr/>
          <p:nvPr/>
        </p:nvGrpSpPr>
        <p:grpSpPr>
          <a:xfrm>
            <a:off x="685800" y="516061"/>
            <a:ext cx="8318229" cy="819949"/>
            <a:chOff x="0" y="0"/>
            <a:chExt cx="16636458" cy="2728608"/>
          </a:xfrm>
        </p:grpSpPr>
        <p:sp>
          <p:nvSpPr>
            <p:cNvPr id="5" name="TextBox 5">
              <a:extLst>
                <a:ext uri="{FF2B5EF4-FFF2-40B4-BE49-F238E27FC236}">
                  <a16:creationId xmlns:a16="http://schemas.microsoft.com/office/drawing/2014/main" id="{BFA705B3-F457-EA53-DFC6-8E38581BF07B}"/>
                </a:ext>
              </a:extLst>
            </p:cNvPr>
            <p:cNvSpPr txBox="1"/>
            <p:nvPr/>
          </p:nvSpPr>
          <p:spPr>
            <a:xfrm>
              <a:off x="0" y="0"/>
              <a:ext cx="16636458"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Paper Circuits</a:t>
              </a:r>
            </a:p>
          </p:txBody>
        </p:sp>
        <p:sp>
          <p:nvSpPr>
            <p:cNvPr id="7" name="AutoShape 7">
              <a:extLst>
                <a:ext uri="{FF2B5EF4-FFF2-40B4-BE49-F238E27FC236}">
                  <a16:creationId xmlns:a16="http://schemas.microsoft.com/office/drawing/2014/main" id="{875F3DFB-D346-D58F-BD4C-62756A72DFBA}"/>
                </a:ext>
              </a:extLst>
            </p:cNvPr>
            <p:cNvSpPr/>
            <p:nvPr/>
          </p:nvSpPr>
          <p:spPr>
            <a:xfrm>
              <a:off x="0" y="2603743"/>
              <a:ext cx="1517766" cy="124865"/>
            </a:xfrm>
            <a:prstGeom prst="rect">
              <a:avLst/>
            </a:prstGeom>
            <a:solidFill>
              <a:srgbClr val="967A65"/>
            </a:solidFill>
          </p:spPr>
          <p:txBody>
            <a:bodyPr/>
            <a:lstStyle/>
            <a:p>
              <a:endParaRPr lang="en-AU" sz="1200"/>
            </a:p>
          </p:txBody>
        </p:sp>
      </p:grpSp>
      <p:pic>
        <p:nvPicPr>
          <p:cNvPr id="8" name="Picture 7">
            <a:extLst>
              <a:ext uri="{FF2B5EF4-FFF2-40B4-BE49-F238E27FC236}">
                <a16:creationId xmlns:a16="http://schemas.microsoft.com/office/drawing/2014/main" id="{7F7F4F50-ABEA-934A-8D61-8D20B7BE5E47}"/>
              </a:ext>
            </a:extLst>
          </p:cNvPr>
          <p:cNvPicPr>
            <a:picLocks noChangeAspect="1"/>
          </p:cNvPicPr>
          <p:nvPr/>
        </p:nvPicPr>
        <p:blipFill>
          <a:blip r:embed="rId2"/>
          <a:stretch>
            <a:fillRect/>
          </a:stretch>
        </p:blipFill>
        <p:spPr>
          <a:xfrm>
            <a:off x="11239052" y="5725567"/>
            <a:ext cx="876909" cy="975808"/>
          </a:xfrm>
          <a:prstGeom prst="rect">
            <a:avLst/>
          </a:prstGeom>
        </p:spPr>
      </p:pic>
      <p:pic>
        <p:nvPicPr>
          <p:cNvPr id="9" name="Picture 8">
            <a:extLst>
              <a:ext uri="{FF2B5EF4-FFF2-40B4-BE49-F238E27FC236}">
                <a16:creationId xmlns:a16="http://schemas.microsoft.com/office/drawing/2014/main" id="{90C328F2-2EB2-8FE8-C3ED-AA85AAF7F8F0}"/>
              </a:ext>
            </a:extLst>
          </p:cNvPr>
          <p:cNvPicPr>
            <a:picLocks noChangeAspect="1"/>
          </p:cNvPicPr>
          <p:nvPr/>
        </p:nvPicPr>
        <p:blipFill>
          <a:blip r:embed="rId3"/>
          <a:stretch>
            <a:fillRect/>
          </a:stretch>
        </p:blipFill>
        <p:spPr>
          <a:xfrm>
            <a:off x="2708366" y="1641286"/>
            <a:ext cx="6473962" cy="4624258"/>
          </a:xfrm>
          <a:prstGeom prst="rect">
            <a:avLst/>
          </a:prstGeom>
        </p:spPr>
      </p:pic>
    </p:spTree>
    <p:extLst>
      <p:ext uri="{BB962C8B-B14F-4D97-AF65-F5344CB8AC3E}">
        <p14:creationId xmlns:p14="http://schemas.microsoft.com/office/powerpoint/2010/main" val="2469351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D0E0C-7E12-0FCD-8E23-91996E0DE02A}"/>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324428BD-47D3-51B8-BB4A-86986F7672FE}"/>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527EE86A-240A-0D37-F73B-14183A621B8B}"/>
              </a:ext>
            </a:extLst>
          </p:cNvPr>
          <p:cNvGrpSpPr/>
          <p:nvPr/>
        </p:nvGrpSpPr>
        <p:grpSpPr>
          <a:xfrm>
            <a:off x="685800" y="516061"/>
            <a:ext cx="8318229" cy="819949"/>
            <a:chOff x="0" y="0"/>
            <a:chExt cx="16636458" cy="2728608"/>
          </a:xfrm>
        </p:grpSpPr>
        <p:sp>
          <p:nvSpPr>
            <p:cNvPr id="5" name="TextBox 5">
              <a:extLst>
                <a:ext uri="{FF2B5EF4-FFF2-40B4-BE49-F238E27FC236}">
                  <a16:creationId xmlns:a16="http://schemas.microsoft.com/office/drawing/2014/main" id="{42D2E86A-48A8-02CF-58CD-51AC7CD0CCFC}"/>
                </a:ext>
              </a:extLst>
            </p:cNvPr>
            <p:cNvSpPr txBox="1"/>
            <p:nvPr/>
          </p:nvSpPr>
          <p:spPr>
            <a:xfrm>
              <a:off x="0" y="0"/>
              <a:ext cx="16636458"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Paper Circuits</a:t>
              </a:r>
            </a:p>
          </p:txBody>
        </p:sp>
        <p:sp>
          <p:nvSpPr>
            <p:cNvPr id="7" name="AutoShape 7">
              <a:extLst>
                <a:ext uri="{FF2B5EF4-FFF2-40B4-BE49-F238E27FC236}">
                  <a16:creationId xmlns:a16="http://schemas.microsoft.com/office/drawing/2014/main" id="{5982F0B7-4C84-3E4D-CD70-FC43B01D7034}"/>
                </a:ext>
              </a:extLst>
            </p:cNvPr>
            <p:cNvSpPr/>
            <p:nvPr/>
          </p:nvSpPr>
          <p:spPr>
            <a:xfrm>
              <a:off x="0" y="2603743"/>
              <a:ext cx="1517766" cy="124865"/>
            </a:xfrm>
            <a:prstGeom prst="rect">
              <a:avLst/>
            </a:prstGeom>
            <a:solidFill>
              <a:srgbClr val="967A65"/>
            </a:solidFill>
          </p:spPr>
          <p:txBody>
            <a:bodyPr/>
            <a:lstStyle/>
            <a:p>
              <a:endParaRPr lang="en-AU" sz="1200"/>
            </a:p>
          </p:txBody>
        </p:sp>
      </p:grpSp>
      <p:pic>
        <p:nvPicPr>
          <p:cNvPr id="8" name="Picture 7">
            <a:extLst>
              <a:ext uri="{FF2B5EF4-FFF2-40B4-BE49-F238E27FC236}">
                <a16:creationId xmlns:a16="http://schemas.microsoft.com/office/drawing/2014/main" id="{2216F4C7-B9E1-B07F-F4BA-B6E3F640B9CF}"/>
              </a:ext>
            </a:extLst>
          </p:cNvPr>
          <p:cNvPicPr>
            <a:picLocks noChangeAspect="1"/>
          </p:cNvPicPr>
          <p:nvPr/>
        </p:nvPicPr>
        <p:blipFill>
          <a:blip r:embed="rId2"/>
          <a:stretch>
            <a:fillRect/>
          </a:stretch>
        </p:blipFill>
        <p:spPr>
          <a:xfrm>
            <a:off x="11239052" y="5725567"/>
            <a:ext cx="876909" cy="975808"/>
          </a:xfrm>
          <a:prstGeom prst="rect">
            <a:avLst/>
          </a:prstGeom>
        </p:spPr>
      </p:pic>
      <p:pic>
        <p:nvPicPr>
          <p:cNvPr id="6" name="Picture 5">
            <a:extLst>
              <a:ext uri="{FF2B5EF4-FFF2-40B4-BE49-F238E27FC236}">
                <a16:creationId xmlns:a16="http://schemas.microsoft.com/office/drawing/2014/main" id="{DAA2FCED-C722-59A2-4DA9-895F76D22A52}"/>
              </a:ext>
            </a:extLst>
          </p:cNvPr>
          <p:cNvPicPr>
            <a:picLocks noChangeAspect="1"/>
          </p:cNvPicPr>
          <p:nvPr/>
        </p:nvPicPr>
        <p:blipFill>
          <a:blip r:embed="rId3"/>
          <a:stretch>
            <a:fillRect/>
          </a:stretch>
        </p:blipFill>
        <p:spPr>
          <a:xfrm>
            <a:off x="1665163" y="1703968"/>
            <a:ext cx="8103957" cy="4570895"/>
          </a:xfrm>
          <a:prstGeom prst="rect">
            <a:avLst/>
          </a:prstGeom>
        </p:spPr>
      </p:pic>
    </p:spTree>
    <p:extLst>
      <p:ext uri="{BB962C8B-B14F-4D97-AF65-F5344CB8AC3E}">
        <p14:creationId xmlns:p14="http://schemas.microsoft.com/office/powerpoint/2010/main" val="2991611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B6188B0E-C18E-1321-A4F0-02A450C8DDFF}"/>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3F2B244-CB3E-77BC-FEE3-6EE7CE1057E3}"/>
              </a:ext>
            </a:extLst>
          </p:cNvPr>
          <p:cNvGrpSpPr/>
          <p:nvPr/>
        </p:nvGrpSpPr>
        <p:grpSpPr>
          <a:xfrm>
            <a:off x="-476250" y="1727200"/>
            <a:ext cx="13144500" cy="3403600"/>
            <a:chOff x="0" y="0"/>
            <a:chExt cx="26289000" cy="6807200"/>
          </a:xfrm>
        </p:grpSpPr>
        <p:sp>
          <p:nvSpPr>
            <p:cNvPr id="4" name="AutoShape 4">
              <a:extLst>
                <a:ext uri="{FF2B5EF4-FFF2-40B4-BE49-F238E27FC236}">
                  <a16:creationId xmlns:a16="http://schemas.microsoft.com/office/drawing/2014/main" id="{C2AA7A34-E148-A8C9-652C-13EBCC90DDBC}"/>
                </a:ext>
              </a:extLst>
            </p:cNvPr>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a:extLst>
                <a:ext uri="{FF2B5EF4-FFF2-40B4-BE49-F238E27FC236}">
                  <a16:creationId xmlns:a16="http://schemas.microsoft.com/office/drawing/2014/main" id="{F634F27D-238A-8C72-5322-45509E3BF2CF}"/>
                </a:ext>
              </a:extLst>
            </p:cNvPr>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5 + 6</a:t>
              </a:r>
            </a:p>
          </p:txBody>
        </p:sp>
        <p:sp>
          <p:nvSpPr>
            <p:cNvPr id="6" name="TextBox 6">
              <a:extLst>
                <a:ext uri="{FF2B5EF4-FFF2-40B4-BE49-F238E27FC236}">
                  <a16:creationId xmlns:a16="http://schemas.microsoft.com/office/drawing/2014/main" id="{1910008D-4FF0-6232-31E6-D43CEF860D68}"/>
                </a:ext>
              </a:extLst>
            </p:cNvPr>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a:extLst>
                <a:ext uri="{FF2B5EF4-FFF2-40B4-BE49-F238E27FC236}">
                  <a16:creationId xmlns:a16="http://schemas.microsoft.com/office/drawing/2014/main" id="{6E394D73-2AB4-11B0-00F5-E0E8421EC179}"/>
                </a:ext>
              </a:extLst>
            </p:cNvPr>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5AFA8C82-D965-1DD8-C11D-F0FDAA7EE4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extLst>
      <p:ext uri="{BB962C8B-B14F-4D97-AF65-F5344CB8AC3E}">
        <p14:creationId xmlns:p14="http://schemas.microsoft.com/office/powerpoint/2010/main" val="4036676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AE01D-2A5D-A050-9664-FD877D3D4A06}"/>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7367B5E6-6B22-6B19-8720-18273DDC649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B49207CE-2F07-C375-60A8-CE7DF7D5C939}"/>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CE685B6D-964E-AD3B-21F7-7E724A9AC246}"/>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Learning Intentions</a:t>
              </a:r>
            </a:p>
          </p:txBody>
        </p:sp>
        <p:sp>
          <p:nvSpPr>
            <p:cNvPr id="7" name="AutoShape 7">
              <a:extLst>
                <a:ext uri="{FF2B5EF4-FFF2-40B4-BE49-F238E27FC236}">
                  <a16:creationId xmlns:a16="http://schemas.microsoft.com/office/drawing/2014/main" id="{57B63FC3-6D28-67B0-9A37-7489C49D6D6B}"/>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9">
            <a:extLst>
              <a:ext uri="{FF2B5EF4-FFF2-40B4-BE49-F238E27FC236}">
                <a16:creationId xmlns:a16="http://schemas.microsoft.com/office/drawing/2014/main" id="{93F1EA7B-8474-F899-A1F1-E8D1356287E3}"/>
              </a:ext>
            </a:extLst>
          </p:cNvPr>
          <p:cNvSpPr txBox="1"/>
          <p:nvPr/>
        </p:nvSpPr>
        <p:spPr>
          <a:xfrm>
            <a:off x="547577" y="1453773"/>
            <a:ext cx="11408735" cy="1655646"/>
          </a:xfrm>
          <a:prstGeom prst="rect">
            <a:avLst/>
          </a:prstGeom>
        </p:spPr>
        <p:txBody>
          <a:bodyPr wrap="square"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Codesign a problem statement for the design thinking process</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Produce a labelled diagram/s</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Collaborate on possible car designs</a:t>
            </a:r>
          </a:p>
          <a:p>
            <a:pPr marL="342900" indent="-342900">
              <a:lnSpc>
                <a:spcPts val="2631"/>
              </a:lnSpc>
              <a:buFont typeface="Arial" panose="020B0604020202020204" pitchFamily="34" charset="0"/>
              <a:buChar char="•"/>
            </a:pPr>
            <a:endParaRPr lang="en-GB" sz="1867" spc="56" dirty="0">
              <a:solidFill>
                <a:srgbClr val="204666"/>
              </a:solidFill>
              <a:latin typeface="Josefin Sans"/>
              <a:ea typeface="Josefin Sans"/>
              <a:cs typeface="Josefin Sans"/>
              <a:sym typeface="Josefin Sans"/>
            </a:endParaRPr>
          </a:p>
          <a:p>
            <a:pPr marL="342900" indent="-342900">
              <a:lnSpc>
                <a:spcPts val="2631"/>
              </a:lnSpc>
              <a:buFont typeface="Arial" panose="020B0604020202020204" pitchFamily="34" charset="0"/>
              <a:buChar char="•"/>
            </a:pPr>
            <a:endParaRPr lang="en-US" sz="1867" spc="56" dirty="0">
              <a:solidFill>
                <a:srgbClr val="204666"/>
              </a:solidFill>
              <a:latin typeface="Josefin Sans"/>
              <a:ea typeface="Josefin Sans"/>
              <a:cs typeface="Josefin Sans"/>
              <a:sym typeface="Josefin Sans"/>
            </a:endParaRPr>
          </a:p>
        </p:txBody>
      </p:sp>
    </p:spTree>
    <p:extLst>
      <p:ext uri="{BB962C8B-B14F-4D97-AF65-F5344CB8AC3E}">
        <p14:creationId xmlns:p14="http://schemas.microsoft.com/office/powerpoint/2010/main" val="274333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28853" y="-373737"/>
            <a:ext cx="5847526" cy="7487139"/>
          </a:xfrm>
          <a:prstGeom prst="rect">
            <a:avLst/>
          </a:prstGeom>
          <a:solidFill>
            <a:srgbClr val="204666"/>
          </a:solidFill>
        </p:spPr>
        <p:txBody>
          <a:bodyPr/>
          <a:lstStyle/>
          <a:p>
            <a:endParaRPr lang="en-AU" sz="1200"/>
          </a:p>
        </p:txBody>
      </p:sp>
      <p:grpSp>
        <p:nvGrpSpPr>
          <p:cNvPr id="5" name="Group 5"/>
          <p:cNvGrpSpPr/>
          <p:nvPr/>
        </p:nvGrpSpPr>
        <p:grpSpPr>
          <a:xfrm>
            <a:off x="5832024" y="922468"/>
            <a:ext cx="5770099" cy="4213245"/>
            <a:chOff x="0" y="0"/>
            <a:chExt cx="12706399" cy="6404391"/>
          </a:xfrm>
        </p:grpSpPr>
        <p:sp>
          <p:nvSpPr>
            <p:cNvPr id="6" name="AutoShape 6"/>
            <p:cNvSpPr/>
            <p:nvPr/>
          </p:nvSpPr>
          <p:spPr>
            <a:xfrm>
              <a:off x="0" y="2591043"/>
              <a:ext cx="1517766" cy="124865"/>
            </a:xfrm>
            <a:prstGeom prst="rect">
              <a:avLst/>
            </a:prstGeom>
            <a:solidFill>
              <a:srgbClr val="967A65"/>
            </a:solidFill>
          </p:spPr>
          <p:txBody>
            <a:bodyPr/>
            <a:lstStyle/>
            <a:p>
              <a:endParaRPr lang="en-AU" sz="1200"/>
            </a:p>
          </p:txBody>
        </p:sp>
        <p:sp>
          <p:nvSpPr>
            <p:cNvPr id="7" name="TextBox 7"/>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Introduction</a:t>
              </a:r>
            </a:p>
          </p:txBody>
        </p:sp>
        <p:sp>
          <p:nvSpPr>
            <p:cNvPr id="8" name="TextBox 8"/>
            <p:cNvSpPr txBox="1"/>
            <p:nvPr/>
          </p:nvSpPr>
          <p:spPr>
            <a:xfrm>
              <a:off x="0" y="1613024"/>
              <a:ext cx="12706399" cy="664284"/>
            </a:xfrm>
            <a:prstGeom prst="rect">
              <a:avLst/>
            </a:prstGeom>
          </p:spPr>
          <p:txBody>
            <a:bodyPr lIns="0" tIns="0" rIns="0" bIns="0" rtlCol="0" anchor="t">
              <a:spAutoFit/>
            </a:bodyPr>
            <a:lstStyle/>
            <a:p>
              <a:pPr>
                <a:lnSpc>
                  <a:spcPts val="2560"/>
                </a:lnSpc>
              </a:pPr>
              <a:r>
                <a:rPr lang="en-US" sz="2133" b="1" spc="107" dirty="0">
                  <a:solidFill>
                    <a:srgbClr val="204666"/>
                  </a:solidFill>
                  <a:latin typeface="Josefin Sans Bold"/>
                  <a:ea typeface="Josefin Sans Bold"/>
                  <a:cs typeface="Josefin Sans Bold"/>
                  <a:sym typeface="Josefin Sans Bold"/>
                </a:rPr>
                <a:t>OUR GOALS THIS TERM</a:t>
              </a:r>
            </a:p>
          </p:txBody>
        </p:sp>
        <p:sp>
          <p:nvSpPr>
            <p:cNvPr id="9" name="TextBox 9"/>
            <p:cNvSpPr txBox="1"/>
            <p:nvPr/>
          </p:nvSpPr>
          <p:spPr>
            <a:xfrm>
              <a:off x="0" y="3380881"/>
              <a:ext cx="12689467" cy="3023510"/>
            </a:xfrm>
            <a:prstGeom prst="rect">
              <a:avLst/>
            </a:prstGeom>
          </p:spPr>
          <p:txBody>
            <a:bodyPr lIns="0" tIns="0" rIns="0" bIns="0" rtlCol="0" anchor="t">
              <a:spAutoFit/>
            </a:bodyPr>
            <a:lstStyle/>
            <a:p>
              <a:pPr>
                <a:lnSpc>
                  <a:spcPts val="2631"/>
                </a:lnSpc>
              </a:pPr>
              <a:r>
                <a:rPr lang="en-GB" sz="1867" spc="56" dirty="0">
                  <a:solidFill>
                    <a:srgbClr val="204666"/>
                  </a:solidFill>
                  <a:latin typeface="Josefin Sans"/>
                  <a:ea typeface="Josefin Sans"/>
                  <a:cs typeface="Josefin Sans"/>
                  <a:sym typeface="Josefin Sans"/>
                </a:rPr>
                <a:t>Use the design thinking process to help us design, build and race solar cars.</a:t>
              </a:r>
            </a:p>
            <a:p>
              <a:pPr>
                <a:lnSpc>
                  <a:spcPts val="2631"/>
                </a:lnSpc>
              </a:pPr>
              <a:endParaRPr lang="en-GB" sz="1867" spc="56" dirty="0">
                <a:solidFill>
                  <a:srgbClr val="204666"/>
                </a:solidFill>
                <a:latin typeface="Josefin Sans"/>
                <a:ea typeface="Josefin Sans"/>
                <a:cs typeface="Josefin Sans"/>
                <a:sym typeface="Josefin Sans"/>
              </a:endParaRPr>
            </a:p>
            <a:p>
              <a:pPr>
                <a:lnSpc>
                  <a:spcPts val="2631"/>
                </a:lnSpc>
              </a:pPr>
              <a:r>
                <a:rPr lang="en-GB" sz="1867" spc="56" dirty="0">
                  <a:solidFill>
                    <a:srgbClr val="204666"/>
                  </a:solidFill>
                  <a:latin typeface="Josefin Sans"/>
                  <a:ea typeface="Josefin Sans"/>
                  <a:cs typeface="Josefin Sans"/>
                  <a:sym typeface="Josefin Sans"/>
                </a:rPr>
                <a:t>We will need to understand the science of buoyancy, forces and solar power before we begin building!</a:t>
              </a:r>
            </a:p>
          </p:txBody>
        </p:sp>
      </p:grpSp>
      <p:pic>
        <p:nvPicPr>
          <p:cNvPr id="12" name="Picture 11" descr="A diagram of a diagram&#10;&#10;Description automatically generated">
            <a:extLst>
              <a:ext uri="{FF2B5EF4-FFF2-40B4-BE49-F238E27FC236}">
                <a16:creationId xmlns:a16="http://schemas.microsoft.com/office/drawing/2014/main" id="{2E094014-4E86-AD96-28C5-956F80948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67" y="1428311"/>
            <a:ext cx="4977205" cy="373290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06F85-D025-C4C8-E60D-5C7959F595E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EEE86B8-D15B-2298-2248-AA364612FC52}"/>
              </a:ext>
            </a:extLst>
          </p:cNvPr>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a:extLst>
              <a:ext uri="{FF2B5EF4-FFF2-40B4-BE49-F238E27FC236}">
                <a16:creationId xmlns:a16="http://schemas.microsoft.com/office/drawing/2014/main" id="{5EC2AAC2-E4D6-3A1B-CDE1-DA46ABFA8D67}"/>
              </a:ext>
            </a:extLst>
          </p:cNvPr>
          <p:cNvGrpSpPr/>
          <p:nvPr/>
        </p:nvGrpSpPr>
        <p:grpSpPr>
          <a:xfrm>
            <a:off x="5144019" y="685800"/>
            <a:ext cx="6352185" cy="2652219"/>
            <a:chOff x="0" y="0"/>
            <a:chExt cx="12704371" cy="5304436"/>
          </a:xfrm>
        </p:grpSpPr>
        <p:sp>
          <p:nvSpPr>
            <p:cNvPr id="6" name="AutoShape 6">
              <a:extLst>
                <a:ext uri="{FF2B5EF4-FFF2-40B4-BE49-F238E27FC236}">
                  <a16:creationId xmlns:a16="http://schemas.microsoft.com/office/drawing/2014/main" id="{4363C1C0-A35C-A183-575C-3564DA45BC42}"/>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8970B441-B6F9-253C-3420-70CA773A0F5F}"/>
                </a:ext>
              </a:extLst>
            </p:cNvPr>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Vocabulary</a:t>
              </a:r>
            </a:p>
          </p:txBody>
        </p:sp>
        <p:sp>
          <p:nvSpPr>
            <p:cNvPr id="9" name="TextBox 9">
              <a:extLst>
                <a:ext uri="{FF2B5EF4-FFF2-40B4-BE49-F238E27FC236}">
                  <a16:creationId xmlns:a16="http://schemas.microsoft.com/office/drawing/2014/main" id="{300CF84B-B380-47A6-3F44-6A307453E918}"/>
                </a:ext>
              </a:extLst>
            </p:cNvPr>
            <p:cNvSpPr txBox="1"/>
            <p:nvPr/>
          </p:nvSpPr>
          <p:spPr>
            <a:xfrm>
              <a:off x="14904" y="1993145"/>
              <a:ext cx="12689467" cy="3311291"/>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Problem statement</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Isometric </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Labelled diagram</a:t>
              </a:r>
            </a:p>
            <a:p>
              <a:pPr marL="342900" indent="-342900">
                <a:lnSpc>
                  <a:spcPts val="2631"/>
                </a:lnSpc>
                <a:buFont typeface="Arial" panose="020B0604020202020204" pitchFamily="34" charset="0"/>
                <a:buChar char="•"/>
              </a:pPr>
              <a:endParaRPr lang="en-GB" sz="1867" spc="56" dirty="0">
                <a:solidFill>
                  <a:srgbClr val="204666"/>
                </a:solidFill>
                <a:latin typeface="Josefin Sans"/>
                <a:ea typeface="Josefin Sans"/>
                <a:cs typeface="Josefin Sans"/>
                <a:sym typeface="Josefin Sans"/>
              </a:endParaRPr>
            </a:p>
            <a:p>
              <a:pPr marL="342900" indent="-342900">
                <a:lnSpc>
                  <a:spcPts val="2631"/>
                </a:lnSpc>
                <a:buFont typeface="Arial" panose="020B0604020202020204" pitchFamily="34" charset="0"/>
                <a:buChar char="•"/>
              </a:pPr>
              <a:endParaRPr lang="en-US" sz="1867" spc="56" dirty="0">
                <a:solidFill>
                  <a:srgbClr val="204666"/>
                </a:solidFill>
                <a:latin typeface="Josefin Sans"/>
                <a:ea typeface="Josefin Sans"/>
                <a:cs typeface="Josefin Sans"/>
                <a:sym typeface="Josefin Sans"/>
              </a:endParaRPr>
            </a:p>
          </p:txBody>
        </p:sp>
      </p:grpSp>
      <p:pic>
        <p:nvPicPr>
          <p:cNvPr id="3" name="Picture 2" descr="A solar powered vehicle on a road&#10;&#10;AI-generated content may be incorrect.">
            <a:extLst>
              <a:ext uri="{FF2B5EF4-FFF2-40B4-BE49-F238E27FC236}">
                <a16:creationId xmlns:a16="http://schemas.microsoft.com/office/drawing/2014/main" id="{B509569A-6253-D372-A6A6-4E58868E42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9131" y="1852735"/>
            <a:ext cx="5188263" cy="3541597"/>
          </a:xfrm>
          <a:prstGeom prst="rect">
            <a:avLst/>
          </a:prstGeom>
        </p:spPr>
      </p:pic>
    </p:spTree>
    <p:extLst>
      <p:ext uri="{BB962C8B-B14F-4D97-AF65-F5344CB8AC3E}">
        <p14:creationId xmlns:p14="http://schemas.microsoft.com/office/powerpoint/2010/main" val="3238107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9FDA6E-EF6D-4D59-C1AE-8BC9F6485C80}"/>
              </a:ext>
            </a:extLst>
          </p:cNvPr>
          <p:cNvPicPr>
            <a:picLocks noChangeAspect="1"/>
          </p:cNvPicPr>
          <p:nvPr/>
        </p:nvPicPr>
        <p:blipFill>
          <a:blip r:embed="rId2"/>
          <a:stretch>
            <a:fillRect/>
          </a:stretch>
        </p:blipFill>
        <p:spPr>
          <a:xfrm>
            <a:off x="10917219" y="5575014"/>
            <a:ext cx="1163619" cy="1172239"/>
          </a:xfrm>
          <a:prstGeom prst="rect">
            <a:avLst/>
          </a:prstGeom>
        </p:spPr>
      </p:pic>
      <p:graphicFrame>
        <p:nvGraphicFramePr>
          <p:cNvPr id="2" name="Table 1">
            <a:extLst>
              <a:ext uri="{FF2B5EF4-FFF2-40B4-BE49-F238E27FC236}">
                <a16:creationId xmlns:a16="http://schemas.microsoft.com/office/drawing/2014/main" id="{144B38B2-5674-B553-A26E-102C61854FC8}"/>
              </a:ext>
            </a:extLst>
          </p:cNvPr>
          <p:cNvGraphicFramePr>
            <a:graphicFrameLocks noGrp="1"/>
          </p:cNvGraphicFramePr>
          <p:nvPr>
            <p:extLst>
              <p:ext uri="{D42A27DB-BD31-4B8C-83A1-F6EECF244321}">
                <p14:modId xmlns:p14="http://schemas.microsoft.com/office/powerpoint/2010/main" val="235595786"/>
              </p:ext>
            </p:extLst>
          </p:nvPr>
        </p:nvGraphicFramePr>
        <p:xfrm>
          <a:off x="258359" y="1394332"/>
          <a:ext cx="11448088" cy="2383086"/>
        </p:xfrm>
        <a:graphic>
          <a:graphicData uri="http://schemas.openxmlformats.org/drawingml/2006/table">
            <a:tbl>
              <a:tblPr firstRow="1" bandRow="1">
                <a:tableStyleId>{5C22544A-7EE6-4342-B048-85BDC9FD1C3A}</a:tableStyleId>
              </a:tblPr>
              <a:tblGrid>
                <a:gridCol w="5724044">
                  <a:extLst>
                    <a:ext uri="{9D8B030D-6E8A-4147-A177-3AD203B41FA5}">
                      <a16:colId xmlns:a16="http://schemas.microsoft.com/office/drawing/2014/main" val="1310148196"/>
                    </a:ext>
                  </a:extLst>
                </a:gridCol>
                <a:gridCol w="5724044">
                  <a:extLst>
                    <a:ext uri="{9D8B030D-6E8A-4147-A177-3AD203B41FA5}">
                      <a16:colId xmlns:a16="http://schemas.microsoft.com/office/drawing/2014/main" val="3098856519"/>
                    </a:ext>
                  </a:extLst>
                </a:gridCol>
              </a:tblGrid>
              <a:tr h="371406">
                <a:tc>
                  <a:txBody>
                    <a:bodyPr/>
                    <a:lstStyle/>
                    <a:p>
                      <a:r>
                        <a:rPr lang="en-AU" dirty="0">
                          <a:latin typeface="Josefin Sans" pitchFamily="2" charset="0"/>
                        </a:rPr>
                        <a:t>Summarise the problem (2 minutes)</a:t>
                      </a:r>
                    </a:p>
                  </a:txBody>
                  <a:tcPr/>
                </a:tc>
                <a:tc>
                  <a:txBody>
                    <a:bodyPr/>
                    <a:lstStyle/>
                    <a:p>
                      <a:r>
                        <a:rPr lang="en-AU" dirty="0">
                          <a:latin typeface="Josefin Sans" pitchFamily="2" charset="0"/>
                        </a:rPr>
                        <a:t>Define the Problem Statement</a:t>
                      </a:r>
                    </a:p>
                  </a:txBody>
                  <a:tcPr/>
                </a:tc>
                <a:extLst>
                  <a:ext uri="{0D108BD9-81ED-4DB2-BD59-A6C34878D82A}">
                    <a16:rowId xmlns:a16="http://schemas.microsoft.com/office/drawing/2014/main" val="98509960"/>
                  </a:ext>
                </a:extLst>
              </a:tr>
              <a:tr h="371406">
                <a:tc>
                  <a:txBody>
                    <a:bodyPr/>
                    <a:lstStyle/>
                    <a:p>
                      <a:r>
                        <a:rPr lang="en-AU" dirty="0">
                          <a:latin typeface="Josefin Sans" pitchFamily="2" charset="0"/>
                        </a:rPr>
                        <a:t>User needs to be able to:</a:t>
                      </a:r>
                    </a:p>
                    <a:p>
                      <a:pPr marL="342900" indent="-342900">
                        <a:lnSpc>
                          <a:spcPts val="2631"/>
                        </a:lnSpc>
                        <a:buFont typeface="Arial" panose="020B0604020202020204" pitchFamily="34" charset="0"/>
                        <a:buChar char="•"/>
                      </a:pPr>
                      <a:r>
                        <a:rPr lang="en-AU" sz="1800" spc="56" dirty="0">
                          <a:solidFill>
                            <a:schemeClr val="tx1"/>
                          </a:solidFill>
                          <a:latin typeface="Josefin Sans"/>
                          <a:ea typeface="Josefin Sans"/>
                          <a:cs typeface="Josefin Sans"/>
                          <a:sym typeface="Josefin Sans"/>
                        </a:rPr>
                        <a:t>?</a:t>
                      </a:r>
                    </a:p>
                    <a:p>
                      <a:pPr marL="342900" indent="-342900">
                        <a:lnSpc>
                          <a:spcPts val="2631"/>
                        </a:lnSpc>
                        <a:buFont typeface="Arial" panose="020B0604020202020204" pitchFamily="34" charset="0"/>
                        <a:buChar char="•"/>
                      </a:pPr>
                      <a:r>
                        <a:rPr lang="en-AU" sz="1800" spc="56" dirty="0">
                          <a:solidFill>
                            <a:schemeClr val="tx1"/>
                          </a:solidFill>
                          <a:latin typeface="Josefin Sans"/>
                          <a:ea typeface="Josefin Sans"/>
                          <a:cs typeface="Josefin Sans"/>
                          <a:sym typeface="Josefin Sans"/>
                        </a:rPr>
                        <a:t>?</a:t>
                      </a:r>
                      <a:endParaRPr lang="en-US" sz="1800" spc="56" dirty="0">
                        <a:solidFill>
                          <a:schemeClr val="tx1"/>
                        </a:solidFill>
                        <a:latin typeface="Josefin Sans"/>
                        <a:ea typeface="Josefin Sans"/>
                        <a:cs typeface="Josefin Sans"/>
                        <a:sym typeface="Josefin Sans"/>
                      </a:endParaRPr>
                    </a:p>
                    <a:p>
                      <a:endParaRPr lang="en-AU" dirty="0">
                        <a:latin typeface="Josefin Sans" pitchFamily="2" charset="0"/>
                      </a:endParaRPr>
                    </a:p>
                    <a:p>
                      <a:pPr marL="285750" indent="-285750">
                        <a:buFont typeface="Arial" panose="020B0604020202020204" pitchFamily="34" charset="0"/>
                        <a:buChar char="•"/>
                      </a:pPr>
                      <a:endParaRPr lang="en-AU" dirty="0">
                        <a:latin typeface="Josefin Sans" pitchFamily="2" charset="0"/>
                      </a:endParaRPr>
                    </a:p>
                  </a:txBody>
                  <a:tcPr/>
                </a:tc>
                <a:tc>
                  <a:txBody>
                    <a:bodyPr/>
                    <a:lstStyle/>
                    <a:p>
                      <a:pPr algn="ctr"/>
                      <a:endParaRPr lang="en-AU" dirty="0">
                        <a:latin typeface="Josefin Sans" pitchFamily="2" charset="0"/>
                      </a:endParaRPr>
                    </a:p>
                    <a:p>
                      <a:pPr algn="ctr"/>
                      <a:r>
                        <a:rPr lang="en-AU" dirty="0">
                          <a:latin typeface="Josefin Sans" pitchFamily="2" charset="0"/>
                        </a:rPr>
                        <a:t>___________________</a:t>
                      </a:r>
                    </a:p>
                    <a:p>
                      <a:pPr algn="ctr"/>
                      <a:r>
                        <a:rPr lang="en-AU" dirty="0">
                          <a:latin typeface="Josefin Sans" pitchFamily="2" charset="0"/>
                        </a:rPr>
                        <a:t>(name of user)</a:t>
                      </a:r>
                    </a:p>
                    <a:p>
                      <a:pPr algn="ctr"/>
                      <a:endParaRPr lang="en-AU" dirty="0">
                        <a:latin typeface="Josefin Sans" pitchFamily="2" charset="0"/>
                      </a:endParaRPr>
                    </a:p>
                    <a:p>
                      <a:pPr algn="ctr"/>
                      <a:r>
                        <a:rPr lang="en-AU" dirty="0">
                          <a:latin typeface="Josefin Sans" pitchFamily="2" charset="0"/>
                        </a:rPr>
                        <a:t>Need a way to: </a:t>
                      </a:r>
                    </a:p>
                    <a:p>
                      <a:pPr algn="ctr"/>
                      <a:r>
                        <a:rPr lang="en-AU" dirty="0">
                          <a:latin typeface="Josefin Sans" pitchFamily="2" charset="0"/>
                        </a:rPr>
                        <a:t>_________________________</a:t>
                      </a:r>
                    </a:p>
                    <a:p>
                      <a:pPr algn="ctr"/>
                      <a:r>
                        <a:rPr lang="en-AU" dirty="0">
                          <a:latin typeface="Josefin Sans" pitchFamily="2" charset="0"/>
                        </a:rPr>
                        <a:t>(user needs)</a:t>
                      </a:r>
                    </a:p>
                  </a:txBody>
                  <a:tcPr/>
                </a:tc>
                <a:extLst>
                  <a:ext uri="{0D108BD9-81ED-4DB2-BD59-A6C34878D82A}">
                    <a16:rowId xmlns:a16="http://schemas.microsoft.com/office/drawing/2014/main" val="3489260227"/>
                  </a:ext>
                </a:extLst>
              </a:tr>
            </a:tbl>
          </a:graphicData>
        </a:graphic>
      </p:graphicFrame>
      <p:grpSp>
        <p:nvGrpSpPr>
          <p:cNvPr id="5" name="Group 5">
            <a:extLst>
              <a:ext uri="{FF2B5EF4-FFF2-40B4-BE49-F238E27FC236}">
                <a16:creationId xmlns:a16="http://schemas.microsoft.com/office/drawing/2014/main" id="{7E2B0831-2D9D-87A8-D467-0ADF271581F2}"/>
              </a:ext>
            </a:extLst>
          </p:cNvPr>
          <p:cNvGrpSpPr/>
          <p:nvPr/>
        </p:nvGrpSpPr>
        <p:grpSpPr>
          <a:xfrm>
            <a:off x="258359" y="272972"/>
            <a:ext cx="6352186" cy="804944"/>
            <a:chOff x="0" y="0"/>
            <a:chExt cx="12704371" cy="1609888"/>
          </a:xfrm>
        </p:grpSpPr>
        <p:sp>
          <p:nvSpPr>
            <p:cNvPr id="6" name="AutoShape 6">
              <a:extLst>
                <a:ext uri="{FF2B5EF4-FFF2-40B4-BE49-F238E27FC236}">
                  <a16:creationId xmlns:a16="http://schemas.microsoft.com/office/drawing/2014/main" id="{B1D9F2F0-10C2-739F-E276-D3013F12A1B0}"/>
                </a:ext>
              </a:extLst>
            </p:cNvPr>
            <p:cNvSpPr/>
            <p:nvPr/>
          </p:nvSpPr>
          <p:spPr>
            <a:xfrm>
              <a:off x="0" y="1485022"/>
              <a:ext cx="1517766" cy="124866"/>
            </a:xfrm>
            <a:prstGeom prst="rect">
              <a:avLst/>
            </a:prstGeom>
            <a:solidFill>
              <a:srgbClr val="967A65"/>
            </a:solidFill>
          </p:spPr>
          <p:txBody>
            <a:bodyPr/>
            <a:lstStyle/>
            <a:p>
              <a:endParaRPr lang="en-AU" sz="1200"/>
            </a:p>
          </p:txBody>
        </p:sp>
        <p:sp>
          <p:nvSpPr>
            <p:cNvPr id="7" name="TextBox 7">
              <a:extLst>
                <a:ext uri="{FF2B5EF4-FFF2-40B4-BE49-F238E27FC236}">
                  <a16:creationId xmlns:a16="http://schemas.microsoft.com/office/drawing/2014/main" id="{FDBE83CA-8EC1-8171-76E6-C6C14277BFBF}"/>
                </a:ext>
              </a:extLst>
            </p:cNvPr>
            <p:cNvSpPr txBox="1"/>
            <p:nvPr/>
          </p:nvSpPr>
          <p:spPr>
            <a:xfrm>
              <a:off x="0" y="0"/>
              <a:ext cx="12704371" cy="1331134"/>
            </a:xfrm>
            <a:prstGeom prst="rect">
              <a:avLst/>
            </a:prstGeom>
          </p:spPr>
          <p:txBody>
            <a:bodyPr lIns="0" tIns="0" rIns="0" bIns="0" rtlCol="0" anchor="t">
              <a:spAutoFit/>
            </a:bodyPr>
            <a:lstStyle/>
            <a:p>
              <a:pPr>
                <a:lnSpc>
                  <a:spcPts val="5760"/>
                </a:lnSpc>
              </a:pPr>
              <a:r>
                <a:rPr lang="en-US" sz="2800" b="1" spc="96" dirty="0">
                  <a:solidFill>
                    <a:srgbClr val="967A65"/>
                  </a:solidFill>
                  <a:latin typeface="Josefin Sans Bold"/>
                  <a:ea typeface="Josefin Sans Bold"/>
                  <a:cs typeface="Josefin Sans Bold"/>
                  <a:sym typeface="Josefin Sans Bold"/>
                </a:rPr>
                <a:t>Defining the problem statement</a:t>
              </a:r>
            </a:p>
          </p:txBody>
        </p:sp>
      </p:grpSp>
    </p:spTree>
    <p:extLst>
      <p:ext uri="{BB962C8B-B14F-4D97-AF65-F5344CB8AC3E}">
        <p14:creationId xmlns:p14="http://schemas.microsoft.com/office/powerpoint/2010/main" val="3188846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9131" y="-407089"/>
            <a:ext cx="5188263" cy="7487139"/>
          </a:xfrm>
          <a:prstGeom prst="rect">
            <a:avLst/>
          </a:prstGeom>
          <a:solidFill>
            <a:srgbClr val="204666"/>
          </a:solidFill>
        </p:spPr>
        <p:txBody>
          <a:bodyPr/>
          <a:lstStyle/>
          <a:p>
            <a:endParaRPr lang="en-AU" sz="1200"/>
          </a:p>
        </p:txBody>
      </p:sp>
      <p:grpSp>
        <p:nvGrpSpPr>
          <p:cNvPr id="5" name="Group 5"/>
          <p:cNvGrpSpPr/>
          <p:nvPr/>
        </p:nvGrpSpPr>
        <p:grpSpPr>
          <a:xfrm>
            <a:off x="5144019" y="685800"/>
            <a:ext cx="6353199" cy="3012662"/>
            <a:chOff x="0" y="0"/>
            <a:chExt cx="12706399" cy="6025322"/>
          </a:xfrm>
        </p:grpSpPr>
        <p:sp>
          <p:nvSpPr>
            <p:cNvPr id="6" name="AutoShape 6"/>
            <p:cNvSpPr/>
            <p:nvPr/>
          </p:nvSpPr>
          <p:spPr>
            <a:xfrm>
              <a:off x="0" y="2591043"/>
              <a:ext cx="1517766" cy="124865"/>
            </a:xfrm>
            <a:prstGeom prst="rect">
              <a:avLst/>
            </a:prstGeom>
            <a:solidFill>
              <a:srgbClr val="967A65"/>
            </a:solidFill>
          </p:spPr>
          <p:txBody>
            <a:bodyPr/>
            <a:lstStyle/>
            <a:p>
              <a:endParaRPr lang="en-AU" sz="1200"/>
            </a:p>
          </p:txBody>
        </p:sp>
        <p:sp>
          <p:nvSpPr>
            <p:cNvPr id="7" name="TextBox 7"/>
            <p:cNvSpPr txBox="1"/>
            <p:nvPr/>
          </p:nvSpPr>
          <p:spPr>
            <a:xfrm>
              <a:off x="0" y="0"/>
              <a:ext cx="12704371" cy="1485022"/>
            </a:xfrm>
            <a:prstGeom prst="rect">
              <a:avLst/>
            </a:prstGeom>
          </p:spPr>
          <p:txBody>
            <a:bodyPr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Design Overview</a:t>
              </a:r>
            </a:p>
          </p:txBody>
        </p:sp>
        <p:sp>
          <p:nvSpPr>
            <p:cNvPr id="8" name="TextBox 8"/>
            <p:cNvSpPr txBox="1"/>
            <p:nvPr/>
          </p:nvSpPr>
          <p:spPr>
            <a:xfrm>
              <a:off x="0" y="1613024"/>
              <a:ext cx="12706399" cy="664284"/>
            </a:xfrm>
            <a:prstGeom prst="rect">
              <a:avLst/>
            </a:prstGeom>
          </p:spPr>
          <p:txBody>
            <a:bodyPr lIns="0" tIns="0" rIns="0" bIns="0" rtlCol="0" anchor="t">
              <a:spAutoFit/>
            </a:bodyPr>
            <a:lstStyle/>
            <a:p>
              <a:pPr>
                <a:lnSpc>
                  <a:spcPts val="2560"/>
                </a:lnSpc>
              </a:pPr>
              <a:r>
                <a:rPr lang="en-US" sz="2133" b="1" spc="107" dirty="0">
                  <a:solidFill>
                    <a:srgbClr val="204666"/>
                  </a:solidFill>
                  <a:latin typeface="Josefin Sans Bold"/>
                  <a:ea typeface="Josefin Sans Bold"/>
                  <a:cs typeface="Josefin Sans Bold"/>
                  <a:sym typeface="Josefin Sans Bold"/>
                </a:rPr>
                <a:t>To guide your research</a:t>
              </a:r>
            </a:p>
          </p:txBody>
        </p:sp>
        <p:sp>
          <p:nvSpPr>
            <p:cNvPr id="9" name="TextBox 9"/>
            <p:cNvSpPr txBox="1"/>
            <p:nvPr/>
          </p:nvSpPr>
          <p:spPr>
            <a:xfrm>
              <a:off x="0" y="3380881"/>
              <a:ext cx="12689467" cy="2644441"/>
            </a:xfrm>
            <a:prstGeom prst="rect">
              <a:avLst/>
            </a:prstGeom>
          </p:spPr>
          <p:txBody>
            <a:bodyPr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Basic components (see kit)</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Design and weight distribution (symmetry is key)</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Key engineering challenges (efficiency, durability)</a:t>
              </a:r>
              <a:endParaRPr lang="en-US" sz="1867" spc="56" dirty="0">
                <a:solidFill>
                  <a:srgbClr val="204666"/>
                </a:solidFill>
                <a:latin typeface="Josefin Sans"/>
                <a:ea typeface="Josefin Sans"/>
                <a:cs typeface="Josefin Sans"/>
                <a:sym typeface="Josefin Sans"/>
              </a:endParaRPr>
            </a:p>
            <a:p>
              <a:pPr>
                <a:lnSpc>
                  <a:spcPts val="2631"/>
                </a:lnSpc>
              </a:pPr>
              <a:endParaRPr lang="en-US" sz="1867" spc="56" dirty="0">
                <a:solidFill>
                  <a:srgbClr val="204666"/>
                </a:solidFill>
                <a:latin typeface="Josefin Sans"/>
                <a:ea typeface="Josefin Sans"/>
                <a:cs typeface="Josefin Sans"/>
                <a:sym typeface="Josefin Sans"/>
              </a:endParaRPr>
            </a:p>
          </p:txBody>
        </p:sp>
      </p:grpSp>
      <p:pic>
        <p:nvPicPr>
          <p:cNvPr id="10" name="Picture 9">
            <a:extLst>
              <a:ext uri="{FF2B5EF4-FFF2-40B4-BE49-F238E27FC236}">
                <a16:creationId xmlns:a16="http://schemas.microsoft.com/office/drawing/2014/main" id="{D491B6B5-A875-BD7E-13F5-32A39104AE26}"/>
              </a:ext>
            </a:extLst>
          </p:cNvPr>
          <p:cNvPicPr>
            <a:picLocks noChangeAspect="1"/>
          </p:cNvPicPr>
          <p:nvPr/>
        </p:nvPicPr>
        <p:blipFill>
          <a:blip r:embed="rId2"/>
          <a:stretch>
            <a:fillRect/>
          </a:stretch>
        </p:blipFill>
        <p:spPr>
          <a:xfrm>
            <a:off x="11190642" y="5698383"/>
            <a:ext cx="876909" cy="975808"/>
          </a:xfrm>
          <a:prstGeom prst="rect">
            <a:avLst/>
          </a:prstGeom>
        </p:spPr>
      </p:pic>
      <p:pic>
        <p:nvPicPr>
          <p:cNvPr id="3" name="Picture 2" descr="A solar powered vehicle on a road&#10;&#10;AI-generated content may be incorrect.">
            <a:extLst>
              <a:ext uri="{FF2B5EF4-FFF2-40B4-BE49-F238E27FC236}">
                <a16:creationId xmlns:a16="http://schemas.microsoft.com/office/drawing/2014/main" id="{FF61EC5F-B24E-A0E8-5253-AC96B59894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9131" y="1852735"/>
            <a:ext cx="5188263" cy="3541597"/>
          </a:xfrm>
          <a:prstGeom prst="rect">
            <a:avLst/>
          </a:prstGeom>
        </p:spPr>
      </p:pic>
    </p:spTree>
    <p:extLst>
      <p:ext uri="{BB962C8B-B14F-4D97-AF65-F5344CB8AC3E}">
        <p14:creationId xmlns:p14="http://schemas.microsoft.com/office/powerpoint/2010/main" val="263345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A4-09B3-9A82-AA49-48008C77AAF6}"/>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044CCFEE-7BC7-3A7B-1F15-A724C9E75EC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ED52EEE0-EC92-6777-598F-FA1A86C1142E}"/>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FBAFFDDE-7B27-27FF-D319-7732070E8FD2}"/>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Kit Components</a:t>
              </a:r>
            </a:p>
          </p:txBody>
        </p:sp>
        <p:sp>
          <p:nvSpPr>
            <p:cNvPr id="7" name="AutoShape 7">
              <a:extLst>
                <a:ext uri="{FF2B5EF4-FFF2-40B4-BE49-F238E27FC236}">
                  <a16:creationId xmlns:a16="http://schemas.microsoft.com/office/drawing/2014/main" id="{21DDD42E-020F-9B95-76F1-F29BFC8B4588}"/>
                </a:ext>
              </a:extLst>
            </p:cNvPr>
            <p:cNvSpPr/>
            <p:nvPr/>
          </p:nvSpPr>
          <p:spPr>
            <a:xfrm>
              <a:off x="0" y="1422588"/>
              <a:ext cx="1517766" cy="124866"/>
            </a:xfrm>
            <a:prstGeom prst="rect">
              <a:avLst/>
            </a:prstGeom>
            <a:solidFill>
              <a:srgbClr val="967A65"/>
            </a:solidFill>
          </p:spPr>
          <p:txBody>
            <a:bodyPr/>
            <a:lstStyle/>
            <a:p>
              <a:endParaRPr lang="en-AU" sz="1200"/>
            </a:p>
          </p:txBody>
        </p:sp>
      </p:grpSp>
      <p:pic>
        <p:nvPicPr>
          <p:cNvPr id="2" name="Picture 1">
            <a:extLst>
              <a:ext uri="{FF2B5EF4-FFF2-40B4-BE49-F238E27FC236}">
                <a16:creationId xmlns:a16="http://schemas.microsoft.com/office/drawing/2014/main" id="{CE222997-9A97-E567-9113-66DFD093DF3A}"/>
              </a:ext>
            </a:extLst>
          </p:cNvPr>
          <p:cNvPicPr>
            <a:picLocks noChangeAspect="1"/>
          </p:cNvPicPr>
          <p:nvPr/>
        </p:nvPicPr>
        <p:blipFill>
          <a:blip r:embed="rId2"/>
          <a:stretch>
            <a:fillRect/>
          </a:stretch>
        </p:blipFill>
        <p:spPr>
          <a:xfrm>
            <a:off x="11190642" y="5698383"/>
            <a:ext cx="876909" cy="975808"/>
          </a:xfrm>
          <a:prstGeom prst="rect">
            <a:avLst/>
          </a:prstGeom>
        </p:spPr>
      </p:pic>
      <p:pic>
        <p:nvPicPr>
          <p:cNvPr id="9" name="Picture 8">
            <a:extLst>
              <a:ext uri="{FF2B5EF4-FFF2-40B4-BE49-F238E27FC236}">
                <a16:creationId xmlns:a16="http://schemas.microsoft.com/office/drawing/2014/main" id="{C5D9438F-56F3-9E60-4543-8B844030D96B}"/>
              </a:ext>
            </a:extLst>
          </p:cNvPr>
          <p:cNvPicPr>
            <a:picLocks noChangeAspect="1"/>
          </p:cNvPicPr>
          <p:nvPr/>
        </p:nvPicPr>
        <p:blipFill>
          <a:blip r:embed="rId3"/>
          <a:stretch>
            <a:fillRect/>
          </a:stretch>
        </p:blipFill>
        <p:spPr>
          <a:xfrm>
            <a:off x="259766" y="1552887"/>
            <a:ext cx="6467252" cy="3653815"/>
          </a:xfrm>
          <a:prstGeom prst="rect">
            <a:avLst/>
          </a:prstGeom>
        </p:spPr>
      </p:pic>
      <p:pic>
        <p:nvPicPr>
          <p:cNvPr id="13" name="Picture 12">
            <a:extLst>
              <a:ext uri="{FF2B5EF4-FFF2-40B4-BE49-F238E27FC236}">
                <a16:creationId xmlns:a16="http://schemas.microsoft.com/office/drawing/2014/main" id="{FDD65DA6-DE96-569C-CF6A-3529D285B58D}"/>
              </a:ext>
            </a:extLst>
          </p:cNvPr>
          <p:cNvPicPr>
            <a:picLocks noChangeAspect="1"/>
          </p:cNvPicPr>
          <p:nvPr/>
        </p:nvPicPr>
        <p:blipFill>
          <a:blip r:embed="rId4"/>
          <a:stretch>
            <a:fillRect/>
          </a:stretch>
        </p:blipFill>
        <p:spPr>
          <a:xfrm>
            <a:off x="6834584" y="1552887"/>
            <a:ext cx="4556012" cy="3714703"/>
          </a:xfrm>
          <a:prstGeom prst="rect">
            <a:avLst/>
          </a:prstGeom>
        </p:spPr>
      </p:pic>
    </p:spTree>
    <p:extLst>
      <p:ext uri="{BB962C8B-B14F-4D97-AF65-F5344CB8AC3E}">
        <p14:creationId xmlns:p14="http://schemas.microsoft.com/office/powerpoint/2010/main" val="4200044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53482" y="-629139"/>
            <a:ext cx="5188263" cy="7487139"/>
          </a:xfrm>
          <a:prstGeom prst="rect">
            <a:avLst/>
          </a:prstGeom>
          <a:solidFill>
            <a:srgbClr val="204666"/>
          </a:solidFill>
        </p:spPr>
        <p:txBody>
          <a:bodyPr/>
          <a:lstStyle/>
          <a:p>
            <a:endParaRPr lang="en-AU" sz="1200"/>
          </a:p>
        </p:txBody>
      </p:sp>
      <p:grpSp>
        <p:nvGrpSpPr>
          <p:cNvPr id="5" name="Group 5"/>
          <p:cNvGrpSpPr/>
          <p:nvPr/>
        </p:nvGrpSpPr>
        <p:grpSpPr>
          <a:xfrm>
            <a:off x="1658542" y="416859"/>
            <a:ext cx="8442889" cy="1357954"/>
            <a:chOff x="0" y="0"/>
            <a:chExt cx="16885779" cy="2715908"/>
          </a:xfrm>
        </p:grpSpPr>
        <p:sp>
          <p:nvSpPr>
            <p:cNvPr id="6" name="AutoShape 6"/>
            <p:cNvSpPr/>
            <p:nvPr/>
          </p:nvSpPr>
          <p:spPr>
            <a:xfrm>
              <a:off x="0" y="2591043"/>
              <a:ext cx="1517766" cy="124865"/>
            </a:xfrm>
            <a:prstGeom prst="rect">
              <a:avLst/>
            </a:prstGeom>
            <a:solidFill>
              <a:srgbClr val="967A65"/>
            </a:solidFill>
          </p:spPr>
          <p:txBody>
            <a:bodyPr/>
            <a:lstStyle/>
            <a:p>
              <a:endParaRPr lang="en-AU" sz="1200"/>
            </a:p>
          </p:txBody>
        </p:sp>
        <p:sp>
          <p:nvSpPr>
            <p:cNvPr id="7" name="TextBox 7"/>
            <p:cNvSpPr txBox="1"/>
            <p:nvPr/>
          </p:nvSpPr>
          <p:spPr>
            <a:xfrm>
              <a:off x="0" y="0"/>
              <a:ext cx="16885779" cy="1485022"/>
            </a:xfrm>
            <a:prstGeom prst="rect">
              <a:avLst/>
            </a:prstGeom>
          </p:spPr>
          <p:txBody>
            <a:bodyPr wrap="square" lIns="0" tIns="0" rIns="0" bIns="0" rtlCol="0" anchor="t">
              <a:spAutoFit/>
            </a:bodyPr>
            <a:lstStyle/>
            <a:p>
              <a:pPr>
                <a:lnSpc>
                  <a:spcPts val="5760"/>
                </a:lnSpc>
              </a:pPr>
              <a:r>
                <a:rPr lang="en-US" sz="4800" b="1" spc="96" dirty="0">
                  <a:solidFill>
                    <a:srgbClr val="967A65"/>
                  </a:solidFill>
                  <a:latin typeface="Josefin Sans Bold"/>
                  <a:ea typeface="Josefin Sans Bold"/>
                  <a:cs typeface="Josefin Sans Bold"/>
                  <a:sym typeface="Josefin Sans Bold"/>
                </a:rPr>
                <a:t>Introduction to your car</a:t>
              </a:r>
            </a:p>
          </p:txBody>
        </p:sp>
        <p:sp>
          <p:nvSpPr>
            <p:cNvPr id="8" name="TextBox 8"/>
            <p:cNvSpPr txBox="1"/>
            <p:nvPr/>
          </p:nvSpPr>
          <p:spPr>
            <a:xfrm>
              <a:off x="0" y="1613024"/>
              <a:ext cx="12706399" cy="664284"/>
            </a:xfrm>
            <a:prstGeom prst="rect">
              <a:avLst/>
            </a:prstGeom>
          </p:spPr>
          <p:txBody>
            <a:bodyPr lIns="0" tIns="0" rIns="0" bIns="0" rtlCol="0" anchor="t">
              <a:spAutoFit/>
            </a:bodyPr>
            <a:lstStyle/>
            <a:p>
              <a:pPr>
                <a:lnSpc>
                  <a:spcPts val="2560"/>
                </a:lnSpc>
              </a:pPr>
              <a:r>
                <a:rPr lang="en-US" sz="2133" b="1" spc="107" dirty="0">
                  <a:solidFill>
                    <a:srgbClr val="204666"/>
                  </a:solidFill>
                  <a:latin typeface="Josefin Sans Bold"/>
                  <a:ea typeface="Josefin Sans Bold"/>
                  <a:cs typeface="Josefin Sans Bold"/>
                  <a:sym typeface="Josefin Sans Bold"/>
                </a:rPr>
                <a:t>To guide your research</a:t>
              </a:r>
            </a:p>
          </p:txBody>
        </p:sp>
      </p:grpSp>
      <p:pic>
        <p:nvPicPr>
          <p:cNvPr id="10" name="Picture 9">
            <a:extLst>
              <a:ext uri="{FF2B5EF4-FFF2-40B4-BE49-F238E27FC236}">
                <a16:creationId xmlns:a16="http://schemas.microsoft.com/office/drawing/2014/main" id="{D491B6B5-A875-BD7E-13F5-32A39104AE26}"/>
              </a:ext>
            </a:extLst>
          </p:cNvPr>
          <p:cNvPicPr>
            <a:picLocks noChangeAspect="1"/>
          </p:cNvPicPr>
          <p:nvPr/>
        </p:nvPicPr>
        <p:blipFill>
          <a:blip r:embed="rId3"/>
          <a:stretch>
            <a:fillRect/>
          </a:stretch>
        </p:blipFill>
        <p:spPr>
          <a:xfrm>
            <a:off x="11190642" y="5698383"/>
            <a:ext cx="876909" cy="975808"/>
          </a:xfrm>
          <a:prstGeom prst="rect">
            <a:avLst/>
          </a:prstGeom>
        </p:spPr>
      </p:pic>
      <p:pic>
        <p:nvPicPr>
          <p:cNvPr id="14" name="Online Media 13" title="Advanced Intro">
            <a:hlinkClick r:id="" action="ppaction://media"/>
            <a:extLst>
              <a:ext uri="{FF2B5EF4-FFF2-40B4-BE49-F238E27FC236}">
                <a16:creationId xmlns:a16="http://schemas.microsoft.com/office/drawing/2014/main" id="{21E2E7C0-04CA-9804-4D40-2F2AF9ACF699}"/>
              </a:ext>
            </a:extLst>
          </p:cNvPr>
          <p:cNvPicPr>
            <a:picLocks noRot="1" noChangeAspect="1"/>
          </p:cNvPicPr>
          <p:nvPr>
            <a:videoFile r:link="rId1"/>
          </p:nvPr>
        </p:nvPicPr>
        <p:blipFill>
          <a:blip r:embed="rId4"/>
          <a:stretch>
            <a:fillRect/>
          </a:stretch>
        </p:blipFill>
        <p:spPr>
          <a:xfrm>
            <a:off x="3711388" y="2750147"/>
            <a:ext cx="5613850" cy="3171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906B7-3AF5-3AA4-2458-817349D06F6D}"/>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4276CF8B-A50B-7E31-DBAA-E544CE8A5DF1}"/>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21B0800A-26CB-35A5-C5D6-A33DF8EE82F5}"/>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AE2D2514-3494-B54D-619A-49B28FA28FCE}"/>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Drawing in three dimensions</a:t>
              </a:r>
            </a:p>
          </p:txBody>
        </p:sp>
        <p:sp>
          <p:nvSpPr>
            <p:cNvPr id="7" name="AutoShape 7">
              <a:extLst>
                <a:ext uri="{FF2B5EF4-FFF2-40B4-BE49-F238E27FC236}">
                  <a16:creationId xmlns:a16="http://schemas.microsoft.com/office/drawing/2014/main" id="{71E015E4-4D7B-CBA8-7DCC-8F5321637783}"/>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1" name="TextBox 9">
            <a:extLst>
              <a:ext uri="{FF2B5EF4-FFF2-40B4-BE49-F238E27FC236}">
                <a16:creationId xmlns:a16="http://schemas.microsoft.com/office/drawing/2014/main" id="{0F769B81-B984-0ADA-5374-95CFBB2E7096}"/>
              </a:ext>
            </a:extLst>
          </p:cNvPr>
          <p:cNvSpPr txBox="1"/>
          <p:nvPr/>
        </p:nvSpPr>
        <p:spPr>
          <a:xfrm>
            <a:off x="710677" y="1365757"/>
            <a:ext cx="10660155" cy="2475678"/>
          </a:xfrm>
          <a:prstGeom prst="rect">
            <a:avLst/>
          </a:prstGeom>
        </p:spPr>
        <p:txBody>
          <a:bodyPr wrap="square" lIns="0" tIns="0" rIns="0" bIns="0" rtlCol="0" anchor="t">
            <a:spAutoFit/>
          </a:bodyPr>
          <a:lstStyle/>
          <a:p>
            <a:pPr>
              <a:lnSpc>
                <a:spcPct val="107000"/>
              </a:lnSpc>
              <a:spcAft>
                <a:spcPts val="800"/>
              </a:spcAft>
            </a:pPr>
            <a:r>
              <a:rPr lang="en-AU" sz="1800" b="1" kern="100" dirty="0">
                <a:effectLst/>
                <a:latin typeface="Century Gothic" panose="020B0502020202020204" pitchFamily="34" charset="0"/>
                <a:ea typeface="Times New Roman" panose="02020603050405020304" pitchFamily="18" charset="0"/>
                <a:cs typeface="Aptos" panose="020B0004020202020204" pitchFamily="34" charset="0"/>
              </a:rPr>
              <a:t>Tutorial 1</a:t>
            </a:r>
            <a:r>
              <a:rPr lang="en-GB" sz="1800" b="1" kern="100" dirty="0">
                <a:effectLst/>
                <a:latin typeface="Century Gothic" panose="020B0502020202020204" pitchFamily="34" charset="0"/>
                <a:ea typeface="Times New Roman" panose="02020603050405020304" pitchFamily="18" charset="0"/>
                <a:cs typeface="Aptos" panose="020B0004020202020204" pitchFamily="34" charset="0"/>
              </a:rPr>
              <a:t>: </a:t>
            </a:r>
            <a:r>
              <a:rPr lang="en-GB" dirty="0">
                <a:latin typeface="Century Gothic" panose="020B0502020202020204" pitchFamily="34" charset="0"/>
                <a:hlinkClick r:id="rId2"/>
              </a:rPr>
              <a:t>How to draw a Solar Car. STEM Industry Schools Partnership Program: Mini EV Prize Challenge - YouTube</a:t>
            </a:r>
            <a:endParaRPr lang="en-GB" sz="1800" b="1" kern="100" dirty="0">
              <a:effectLst/>
              <a:latin typeface="Century Gothic" panose="020B0502020202020204" pitchFamily="34" charset="0"/>
              <a:ea typeface="Times New Roman" panose="02020603050405020304" pitchFamily="18" charset="0"/>
              <a:cs typeface="Aptos" panose="020B0004020202020204" pitchFamily="34" charset="0"/>
            </a:endParaRPr>
          </a:p>
          <a:p>
            <a:pPr>
              <a:lnSpc>
                <a:spcPct val="107000"/>
              </a:lnSpc>
              <a:spcAft>
                <a:spcPts val="800"/>
              </a:spcAft>
            </a:pPr>
            <a:endParaRPr lang="en-GB" b="1" kern="100" dirty="0">
              <a:latin typeface="Century Gothic" panose="020B0502020202020204" pitchFamily="34" charset="0"/>
              <a:ea typeface="Times New Roman" panose="02020603050405020304" pitchFamily="18" charset="0"/>
              <a:cs typeface="Aptos" panose="020B0004020202020204" pitchFamily="34" charset="0"/>
            </a:endParaRPr>
          </a:p>
          <a:p>
            <a:pPr>
              <a:lnSpc>
                <a:spcPct val="107000"/>
              </a:lnSpc>
              <a:spcAft>
                <a:spcPts val="800"/>
              </a:spcAft>
            </a:pPr>
            <a:r>
              <a:rPr lang="en-GB" b="1" kern="100" dirty="0">
                <a:latin typeface="Century Gothic" panose="020B0502020202020204" pitchFamily="34" charset="0"/>
                <a:ea typeface="Times New Roman" panose="02020603050405020304" pitchFamily="18" charset="0"/>
                <a:cs typeface="Aptos" panose="020B0004020202020204" pitchFamily="34" charset="0"/>
              </a:rPr>
              <a:t>Tutorial 2: </a:t>
            </a:r>
            <a:r>
              <a:rPr lang="en-AU" dirty="0">
                <a:latin typeface="Century Gothic" panose="020B0502020202020204" pitchFamily="34" charset="0"/>
                <a:hlinkClick r:id="rId3"/>
              </a:rPr>
              <a:t>cybertruck_NCC.mp4 - Google Drive</a:t>
            </a:r>
            <a:endParaRPr lang="en-GB" sz="1800" b="1" kern="100" dirty="0">
              <a:effectLst/>
              <a:latin typeface="Century Gothic" panose="020B0502020202020204" pitchFamily="34" charset="0"/>
              <a:ea typeface="Times New Roman" panose="02020603050405020304" pitchFamily="18" charset="0"/>
              <a:cs typeface="Aptos" panose="020B0004020202020204" pitchFamily="34" charset="0"/>
            </a:endParaRPr>
          </a:p>
          <a:p>
            <a:pPr>
              <a:lnSpc>
                <a:spcPct val="107000"/>
              </a:lnSpc>
              <a:spcAft>
                <a:spcPts val="800"/>
              </a:spcAft>
            </a:pPr>
            <a:endParaRPr lang="en-GB" sz="1800" b="1" kern="100" dirty="0">
              <a:effectLst/>
              <a:latin typeface="Century Gothic" panose="020B0502020202020204" pitchFamily="34" charset="0"/>
              <a:ea typeface="Times New Roman" panose="02020603050405020304" pitchFamily="18" charset="0"/>
              <a:cs typeface="Aptos" panose="020B0004020202020204" pitchFamily="34" charset="0"/>
            </a:endParaRPr>
          </a:p>
          <a:p>
            <a:pPr>
              <a:lnSpc>
                <a:spcPct val="107000"/>
              </a:lnSpc>
              <a:spcAft>
                <a:spcPts val="800"/>
              </a:spcAft>
            </a:pPr>
            <a:r>
              <a:rPr lang="en-GB" sz="1800" b="1" kern="100" dirty="0">
                <a:effectLst/>
                <a:latin typeface="Century Gothic" panose="020B0502020202020204" pitchFamily="34" charset="0"/>
                <a:ea typeface="Times New Roman" panose="02020603050405020304" pitchFamily="18" charset="0"/>
                <a:cs typeface="Aptos" panose="020B0004020202020204" pitchFamily="34" charset="0"/>
              </a:rPr>
              <a:t>Sketch: </a:t>
            </a:r>
            <a:r>
              <a:rPr lang="en-GB" sz="1800" kern="100" dirty="0">
                <a:effectLst/>
                <a:latin typeface="Century Gothic" panose="020B0502020202020204" pitchFamily="34" charset="0"/>
                <a:ea typeface="Times New Roman" panose="02020603050405020304" pitchFamily="18" charset="0"/>
                <a:cs typeface="Aptos" panose="020B0004020202020204" pitchFamily="34" charset="0"/>
              </a:rPr>
              <a:t>Use one or both of the sketch templates to create a three-dimensional drawing of your car. </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 </a:t>
            </a:r>
            <a:endParaRPr lang="en-GB" sz="1867" spc="56" dirty="0">
              <a:solidFill>
                <a:srgbClr val="204666"/>
              </a:solidFill>
              <a:highlight>
                <a:srgbClr val="FFFF00"/>
              </a:highlight>
              <a:latin typeface="Josefin Sans"/>
              <a:ea typeface="Josefin Sans"/>
              <a:cs typeface="Josefin Sans"/>
              <a:sym typeface="Josefin Sans"/>
            </a:endParaRPr>
          </a:p>
        </p:txBody>
      </p:sp>
      <p:pic>
        <p:nvPicPr>
          <p:cNvPr id="2" name="Picture 1" descr="A light bulb with a brain inside&#10;&#10;Description automatically generated">
            <a:extLst>
              <a:ext uri="{FF2B5EF4-FFF2-40B4-BE49-F238E27FC236}">
                <a16:creationId xmlns:a16="http://schemas.microsoft.com/office/drawing/2014/main" id="{986B7F38-A138-E8A4-D13E-DBDC179E8DE0}"/>
              </a:ext>
            </a:extLst>
          </p:cNvPr>
          <p:cNvPicPr>
            <a:picLocks noChangeAspect="1"/>
          </p:cNvPicPr>
          <p:nvPr/>
        </p:nvPicPr>
        <p:blipFill>
          <a:blip r:embed="rId4"/>
          <a:stretch>
            <a:fillRect/>
          </a:stretch>
        </p:blipFill>
        <p:spPr>
          <a:xfrm>
            <a:off x="10820400" y="5473473"/>
            <a:ext cx="1235529" cy="1272268"/>
          </a:xfrm>
          <a:prstGeom prst="rect">
            <a:avLst/>
          </a:prstGeom>
        </p:spPr>
      </p:pic>
    </p:spTree>
    <p:extLst>
      <p:ext uri="{BB962C8B-B14F-4D97-AF65-F5344CB8AC3E}">
        <p14:creationId xmlns:p14="http://schemas.microsoft.com/office/powerpoint/2010/main" val="1307156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A9146-6F2C-7DB2-E2B2-818379C7EFE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7082C34-D442-D4E9-2002-FD553BDB14C4}"/>
              </a:ext>
            </a:extLst>
          </p:cNvPr>
          <p:cNvPicPr>
            <a:picLocks noChangeAspect="1"/>
          </p:cNvPicPr>
          <p:nvPr/>
        </p:nvPicPr>
        <p:blipFill>
          <a:blip r:embed="rId2"/>
          <a:stretch>
            <a:fillRect/>
          </a:stretch>
        </p:blipFill>
        <p:spPr>
          <a:xfrm>
            <a:off x="5822448" y="249865"/>
            <a:ext cx="4667284" cy="3571901"/>
          </a:xfrm>
          <a:prstGeom prst="rect">
            <a:avLst/>
          </a:prstGeom>
        </p:spPr>
      </p:pic>
      <p:sp>
        <p:nvSpPr>
          <p:cNvPr id="3" name="AutoShape 3">
            <a:extLst>
              <a:ext uri="{FF2B5EF4-FFF2-40B4-BE49-F238E27FC236}">
                <a16:creationId xmlns:a16="http://schemas.microsoft.com/office/drawing/2014/main" id="{DC573813-0153-26EB-FCD8-184E10BBE4FF}"/>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C0CC089D-37F5-07AB-3A73-8B13A5014C84}"/>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CBB79EE1-8EDB-3851-F86E-FF63941120F5}"/>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Concept Sketch #1</a:t>
              </a:r>
            </a:p>
          </p:txBody>
        </p:sp>
        <p:sp>
          <p:nvSpPr>
            <p:cNvPr id="7" name="AutoShape 7">
              <a:extLst>
                <a:ext uri="{FF2B5EF4-FFF2-40B4-BE49-F238E27FC236}">
                  <a16:creationId xmlns:a16="http://schemas.microsoft.com/office/drawing/2014/main" id="{50A28C49-CFD6-8064-EDD8-DF15C19F94B7}"/>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1" name="TextBox 9">
            <a:extLst>
              <a:ext uri="{FF2B5EF4-FFF2-40B4-BE49-F238E27FC236}">
                <a16:creationId xmlns:a16="http://schemas.microsoft.com/office/drawing/2014/main" id="{D39C097C-1184-E039-3FFF-096FECD3D455}"/>
              </a:ext>
            </a:extLst>
          </p:cNvPr>
          <p:cNvSpPr txBox="1"/>
          <p:nvPr/>
        </p:nvSpPr>
        <p:spPr>
          <a:xfrm>
            <a:off x="710678" y="1365757"/>
            <a:ext cx="4488643" cy="2322495"/>
          </a:xfrm>
          <a:prstGeom prst="rect">
            <a:avLst/>
          </a:prstGeom>
        </p:spPr>
        <p:txBody>
          <a:bodyPr wrap="square" lIns="0" tIns="0" rIns="0" bIns="0" rtlCol="0" anchor="t">
            <a:spAutoFit/>
          </a:bodyPr>
          <a:lstStyle/>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Produce your individual concept sketch</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Compare with your group members</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Complete your individual reflection</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Share your reflections</a:t>
            </a:r>
          </a:p>
          <a:p>
            <a:pPr marL="342900" indent="-342900">
              <a:lnSpc>
                <a:spcPts val="2631"/>
              </a:lnSpc>
              <a:buFont typeface="Arial" panose="020B0604020202020204" pitchFamily="34" charset="0"/>
              <a:buChar char="•"/>
            </a:pPr>
            <a:r>
              <a:rPr lang="en-GB" sz="1867" spc="56" dirty="0">
                <a:solidFill>
                  <a:srgbClr val="204666"/>
                </a:solidFill>
                <a:latin typeface="Josefin Sans"/>
                <a:ea typeface="Josefin Sans"/>
                <a:cs typeface="Josefin Sans"/>
                <a:sym typeface="Josefin Sans"/>
              </a:rPr>
              <a:t>Combine your ideas into ONE final group design</a:t>
            </a:r>
          </a:p>
        </p:txBody>
      </p:sp>
      <p:pic>
        <p:nvPicPr>
          <p:cNvPr id="12" name="Picture 11">
            <a:extLst>
              <a:ext uri="{FF2B5EF4-FFF2-40B4-BE49-F238E27FC236}">
                <a16:creationId xmlns:a16="http://schemas.microsoft.com/office/drawing/2014/main" id="{29E8BD24-77F9-8C5E-9BAD-245D161D6D2D}"/>
              </a:ext>
            </a:extLst>
          </p:cNvPr>
          <p:cNvPicPr>
            <a:picLocks noChangeAspect="1"/>
          </p:cNvPicPr>
          <p:nvPr/>
        </p:nvPicPr>
        <p:blipFill>
          <a:blip r:embed="rId3"/>
          <a:stretch>
            <a:fillRect/>
          </a:stretch>
        </p:blipFill>
        <p:spPr>
          <a:xfrm>
            <a:off x="7916360" y="3213119"/>
            <a:ext cx="4059497" cy="3251476"/>
          </a:xfrm>
          <a:prstGeom prst="rect">
            <a:avLst/>
          </a:prstGeom>
        </p:spPr>
      </p:pic>
      <p:pic>
        <p:nvPicPr>
          <p:cNvPr id="2" name="Picture 1" descr="A light bulb with a brain inside&#10;&#10;Description automatically generated">
            <a:extLst>
              <a:ext uri="{FF2B5EF4-FFF2-40B4-BE49-F238E27FC236}">
                <a16:creationId xmlns:a16="http://schemas.microsoft.com/office/drawing/2014/main" id="{9DE0B074-B9F8-D691-AEC8-7B4914EE24E7}"/>
              </a:ext>
            </a:extLst>
          </p:cNvPr>
          <p:cNvPicPr>
            <a:picLocks noChangeAspect="1"/>
          </p:cNvPicPr>
          <p:nvPr/>
        </p:nvPicPr>
        <p:blipFill>
          <a:blip r:embed="rId4"/>
          <a:stretch>
            <a:fillRect/>
          </a:stretch>
        </p:blipFill>
        <p:spPr>
          <a:xfrm>
            <a:off x="10820400" y="5473473"/>
            <a:ext cx="1235529" cy="1272268"/>
          </a:xfrm>
          <a:prstGeom prst="rect">
            <a:avLst/>
          </a:prstGeom>
        </p:spPr>
      </p:pic>
    </p:spTree>
    <p:extLst>
      <p:ext uri="{BB962C8B-B14F-4D97-AF65-F5344CB8AC3E}">
        <p14:creationId xmlns:p14="http://schemas.microsoft.com/office/powerpoint/2010/main" val="632906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17029-7E68-9C97-67F0-AE3580287CF5}"/>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25D4B839-437E-8054-E1C2-D0C7519F55D4}"/>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8B6A73A2-87FB-C621-C0A9-047184D15C25}"/>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6FD11930-165F-DE7B-CAFC-ACB2AD3D7476}"/>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Concept Sketch #2</a:t>
              </a:r>
            </a:p>
          </p:txBody>
        </p:sp>
        <p:sp>
          <p:nvSpPr>
            <p:cNvPr id="7" name="AutoShape 7">
              <a:extLst>
                <a:ext uri="{FF2B5EF4-FFF2-40B4-BE49-F238E27FC236}">
                  <a16:creationId xmlns:a16="http://schemas.microsoft.com/office/drawing/2014/main" id="{3B488170-ABC8-F487-B1C9-5B63C49A5542}"/>
                </a:ext>
              </a:extLst>
            </p:cNvPr>
            <p:cNvSpPr/>
            <p:nvPr/>
          </p:nvSpPr>
          <p:spPr>
            <a:xfrm>
              <a:off x="0" y="1422588"/>
              <a:ext cx="1517766" cy="124866"/>
            </a:xfrm>
            <a:prstGeom prst="rect">
              <a:avLst/>
            </a:prstGeom>
            <a:solidFill>
              <a:srgbClr val="967A65"/>
            </a:solidFill>
          </p:spPr>
          <p:txBody>
            <a:bodyPr/>
            <a:lstStyle/>
            <a:p>
              <a:endParaRPr lang="en-AU" sz="1200"/>
            </a:p>
          </p:txBody>
        </p:sp>
      </p:grpSp>
      <p:pic>
        <p:nvPicPr>
          <p:cNvPr id="2" name="Picture 1" descr="A light bulb with a brain inside&#10;&#10;Description automatically generated">
            <a:extLst>
              <a:ext uri="{FF2B5EF4-FFF2-40B4-BE49-F238E27FC236}">
                <a16:creationId xmlns:a16="http://schemas.microsoft.com/office/drawing/2014/main" id="{0B4A454D-9FA7-1E29-D045-D24E90D3BE23}"/>
              </a:ext>
            </a:extLst>
          </p:cNvPr>
          <p:cNvPicPr>
            <a:picLocks noChangeAspect="1"/>
          </p:cNvPicPr>
          <p:nvPr/>
        </p:nvPicPr>
        <p:blipFill>
          <a:blip r:embed="rId2"/>
          <a:stretch>
            <a:fillRect/>
          </a:stretch>
        </p:blipFill>
        <p:spPr>
          <a:xfrm>
            <a:off x="10820400" y="5473473"/>
            <a:ext cx="1235529" cy="1272268"/>
          </a:xfrm>
          <a:prstGeom prst="rect">
            <a:avLst/>
          </a:prstGeom>
        </p:spPr>
      </p:pic>
      <p:pic>
        <p:nvPicPr>
          <p:cNvPr id="8" name="Picture 7">
            <a:extLst>
              <a:ext uri="{FF2B5EF4-FFF2-40B4-BE49-F238E27FC236}">
                <a16:creationId xmlns:a16="http://schemas.microsoft.com/office/drawing/2014/main" id="{697B9BB5-E622-1363-7CD4-7A54D7345EDD}"/>
              </a:ext>
            </a:extLst>
          </p:cNvPr>
          <p:cNvPicPr>
            <a:picLocks noChangeAspect="1"/>
          </p:cNvPicPr>
          <p:nvPr/>
        </p:nvPicPr>
        <p:blipFill>
          <a:blip r:embed="rId3"/>
          <a:stretch>
            <a:fillRect/>
          </a:stretch>
        </p:blipFill>
        <p:spPr>
          <a:xfrm>
            <a:off x="2539420" y="1350738"/>
            <a:ext cx="7113159" cy="5026958"/>
          </a:xfrm>
          <a:prstGeom prst="rect">
            <a:avLst/>
          </a:prstGeom>
        </p:spPr>
      </p:pic>
    </p:spTree>
    <p:extLst>
      <p:ext uri="{BB962C8B-B14F-4D97-AF65-F5344CB8AC3E}">
        <p14:creationId xmlns:p14="http://schemas.microsoft.com/office/powerpoint/2010/main" val="1789056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43655705-A32E-E650-BBC7-C13AB79E42E8}"/>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AEE50585-77F6-EFEB-5584-E3AB381A6FA5}"/>
              </a:ext>
            </a:extLst>
          </p:cNvPr>
          <p:cNvGrpSpPr/>
          <p:nvPr/>
        </p:nvGrpSpPr>
        <p:grpSpPr>
          <a:xfrm>
            <a:off x="-476250" y="1727200"/>
            <a:ext cx="13144500" cy="3403600"/>
            <a:chOff x="0" y="0"/>
            <a:chExt cx="26289000" cy="6807200"/>
          </a:xfrm>
        </p:grpSpPr>
        <p:sp>
          <p:nvSpPr>
            <p:cNvPr id="4" name="AutoShape 4">
              <a:extLst>
                <a:ext uri="{FF2B5EF4-FFF2-40B4-BE49-F238E27FC236}">
                  <a16:creationId xmlns:a16="http://schemas.microsoft.com/office/drawing/2014/main" id="{A077C933-942E-49D1-24FE-BC8F50EFC120}"/>
                </a:ext>
              </a:extLst>
            </p:cNvPr>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a:extLst>
                <a:ext uri="{FF2B5EF4-FFF2-40B4-BE49-F238E27FC236}">
                  <a16:creationId xmlns:a16="http://schemas.microsoft.com/office/drawing/2014/main" id="{9E210764-411F-E672-F818-84F3E693B429}"/>
                </a:ext>
              </a:extLst>
            </p:cNvPr>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7 - 9</a:t>
              </a:r>
            </a:p>
          </p:txBody>
        </p:sp>
        <p:sp>
          <p:nvSpPr>
            <p:cNvPr id="6" name="TextBox 6">
              <a:extLst>
                <a:ext uri="{FF2B5EF4-FFF2-40B4-BE49-F238E27FC236}">
                  <a16:creationId xmlns:a16="http://schemas.microsoft.com/office/drawing/2014/main" id="{F7BAC7ED-ABD9-8F0B-5948-8D5A9CC280DB}"/>
                </a:ext>
              </a:extLst>
            </p:cNvPr>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a:extLst>
                <a:ext uri="{FF2B5EF4-FFF2-40B4-BE49-F238E27FC236}">
                  <a16:creationId xmlns:a16="http://schemas.microsoft.com/office/drawing/2014/main" id="{0A0A8588-FA4A-24B4-DA16-A11B67D8E31C}"/>
                </a:ext>
              </a:extLst>
            </p:cNvPr>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6F3482EB-1EBB-EEB5-CD4D-FAA6F15C60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extLst>
      <p:ext uri="{BB962C8B-B14F-4D97-AF65-F5344CB8AC3E}">
        <p14:creationId xmlns:p14="http://schemas.microsoft.com/office/powerpoint/2010/main" val="3922757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CE79-E4A4-9AC1-1F7C-FE86AE08BD1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22DC09A-B7C7-A208-DE3A-28493A96313F}"/>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85B320FD-80FE-B079-F29A-88F7A582A836}"/>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6F108CEF-31EC-387A-4CF3-E53A936CA293}"/>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Your Goals</a:t>
              </a:r>
            </a:p>
          </p:txBody>
        </p:sp>
        <p:sp>
          <p:nvSpPr>
            <p:cNvPr id="7" name="AutoShape 7">
              <a:extLst>
                <a:ext uri="{FF2B5EF4-FFF2-40B4-BE49-F238E27FC236}">
                  <a16:creationId xmlns:a16="http://schemas.microsoft.com/office/drawing/2014/main" id="{2F7C1D57-ED35-17D0-55FE-7B2A68EBAEA1}"/>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2" name="TextBox 12">
            <a:extLst>
              <a:ext uri="{FF2B5EF4-FFF2-40B4-BE49-F238E27FC236}">
                <a16:creationId xmlns:a16="http://schemas.microsoft.com/office/drawing/2014/main" id="{1A400C07-4B7C-9F4B-33A6-9161864F14DB}"/>
              </a:ext>
            </a:extLst>
          </p:cNvPr>
          <p:cNvSpPr txBox="1"/>
          <p:nvPr/>
        </p:nvSpPr>
        <p:spPr>
          <a:xfrm>
            <a:off x="717119" y="1564294"/>
            <a:ext cx="9231771" cy="700256"/>
          </a:xfrm>
          <a:prstGeom prst="rect">
            <a:avLst/>
          </a:prstGeom>
        </p:spPr>
        <p:txBody>
          <a:bodyPr wrap="square" lIns="0" tIns="0" rIns="0" bIns="0" rtlCol="0" anchor="t">
            <a:spAutoFit/>
          </a:bodyPr>
          <a:lstStyle/>
          <a:p>
            <a:pPr marL="342900" indent="-342900">
              <a:lnSpc>
                <a:spcPts val="2800"/>
              </a:lnSpc>
              <a:buFont typeface="Arial" panose="020B0604020202020204" pitchFamily="34" charset="0"/>
              <a:buChar char="•"/>
            </a:pPr>
            <a:r>
              <a:rPr lang="en-US" sz="1867" spc="112" dirty="0">
                <a:solidFill>
                  <a:srgbClr val="204666"/>
                </a:solidFill>
                <a:latin typeface="Josefin Sans"/>
                <a:ea typeface="Josefin Sans"/>
                <a:cs typeface="Josefin Sans"/>
                <a:sym typeface="Josefin Sans"/>
              </a:rPr>
              <a:t>Jointly construct based on the amount of time/lessons you have allocated for building, testing and evaluating.</a:t>
            </a:r>
          </a:p>
        </p:txBody>
      </p:sp>
      <p:grpSp>
        <p:nvGrpSpPr>
          <p:cNvPr id="13" name="Group 12">
            <a:extLst>
              <a:ext uri="{FF2B5EF4-FFF2-40B4-BE49-F238E27FC236}">
                <a16:creationId xmlns:a16="http://schemas.microsoft.com/office/drawing/2014/main" id="{BA057D5B-7C2E-0D3D-C80D-751988FFD506}"/>
              </a:ext>
            </a:extLst>
          </p:cNvPr>
          <p:cNvGrpSpPr/>
          <p:nvPr/>
        </p:nvGrpSpPr>
        <p:grpSpPr>
          <a:xfrm>
            <a:off x="10251240" y="5780760"/>
            <a:ext cx="1753816" cy="892536"/>
            <a:chOff x="10251240" y="5780760"/>
            <a:chExt cx="1753816" cy="892536"/>
          </a:xfrm>
        </p:grpSpPr>
        <p:pic>
          <p:nvPicPr>
            <p:cNvPr id="6" name="Picture 5">
              <a:extLst>
                <a:ext uri="{FF2B5EF4-FFF2-40B4-BE49-F238E27FC236}">
                  <a16:creationId xmlns:a16="http://schemas.microsoft.com/office/drawing/2014/main" id="{4D90C0C7-4799-D657-B05A-A66DCD0FD00B}"/>
                </a:ext>
              </a:extLst>
            </p:cNvPr>
            <p:cNvPicPr>
              <a:picLocks noChangeAspect="1"/>
            </p:cNvPicPr>
            <p:nvPr/>
          </p:nvPicPr>
          <p:blipFill>
            <a:blip r:embed="rId2"/>
            <a:stretch>
              <a:fillRect/>
            </a:stretch>
          </p:blipFill>
          <p:spPr>
            <a:xfrm>
              <a:off x="11059629" y="5780760"/>
              <a:ext cx="945427" cy="892536"/>
            </a:xfrm>
            <a:prstGeom prst="rect">
              <a:avLst/>
            </a:prstGeom>
          </p:spPr>
        </p:pic>
        <p:pic>
          <p:nvPicPr>
            <p:cNvPr id="8" name="Picture 7">
              <a:extLst>
                <a:ext uri="{FF2B5EF4-FFF2-40B4-BE49-F238E27FC236}">
                  <a16:creationId xmlns:a16="http://schemas.microsoft.com/office/drawing/2014/main" id="{DBA7DAE7-7610-F346-0F01-0E58DAEF3A63}"/>
                </a:ext>
              </a:extLst>
            </p:cNvPr>
            <p:cNvPicPr>
              <a:picLocks noChangeAspect="1"/>
            </p:cNvPicPr>
            <p:nvPr/>
          </p:nvPicPr>
          <p:blipFill>
            <a:blip r:embed="rId3"/>
            <a:stretch>
              <a:fillRect/>
            </a:stretch>
          </p:blipFill>
          <p:spPr>
            <a:xfrm>
              <a:off x="10251240" y="5793747"/>
              <a:ext cx="885824" cy="879549"/>
            </a:xfrm>
            <a:prstGeom prst="rect">
              <a:avLst/>
            </a:prstGeom>
          </p:spPr>
        </p:pic>
      </p:grpSp>
    </p:spTree>
    <p:extLst>
      <p:ext uri="{BB962C8B-B14F-4D97-AF65-F5344CB8AC3E}">
        <p14:creationId xmlns:p14="http://schemas.microsoft.com/office/powerpoint/2010/main" val="227932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251151" y="-358367"/>
            <a:ext cx="446383" cy="7574733"/>
          </a:xfrm>
          <a:prstGeom prst="rect">
            <a:avLst/>
          </a:prstGeom>
          <a:solidFill>
            <a:srgbClr val="204666"/>
          </a:solidFill>
        </p:spPr>
        <p:txBody>
          <a:bodyPr/>
          <a:lstStyle/>
          <a:p>
            <a:endParaRPr lang="en-AU" sz="1200"/>
          </a:p>
        </p:txBody>
      </p:sp>
      <p:pic>
        <p:nvPicPr>
          <p:cNvPr id="16" name="Picture 15" descr="A diagram of a diagram&#10;&#10;Description automatically generated">
            <a:extLst>
              <a:ext uri="{FF2B5EF4-FFF2-40B4-BE49-F238E27FC236}">
                <a16:creationId xmlns:a16="http://schemas.microsoft.com/office/drawing/2014/main" id="{C1B7F5D1-4EF6-005C-BB35-97D4FFD0A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780" y="98835"/>
            <a:ext cx="8880439" cy="666032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BAC2-9296-D808-750C-4F428FE681CB}"/>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7694509-9364-697F-A8F1-2CF376855EA0}"/>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1B2D40B0-075D-FF54-EF6B-63E27E14BD48}"/>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8489EFAF-AB60-777A-6A8F-4EA41E7853F4}"/>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Competition Guidelines Recap</a:t>
              </a:r>
            </a:p>
          </p:txBody>
        </p:sp>
        <p:sp>
          <p:nvSpPr>
            <p:cNvPr id="7" name="AutoShape 7">
              <a:extLst>
                <a:ext uri="{FF2B5EF4-FFF2-40B4-BE49-F238E27FC236}">
                  <a16:creationId xmlns:a16="http://schemas.microsoft.com/office/drawing/2014/main" id="{CF5CC533-54DC-B18E-AF34-BAE2860B0665}"/>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2" name="TextBox 12">
            <a:extLst>
              <a:ext uri="{FF2B5EF4-FFF2-40B4-BE49-F238E27FC236}">
                <a16:creationId xmlns:a16="http://schemas.microsoft.com/office/drawing/2014/main" id="{1A8DEE03-9F98-8568-BD24-701A957A42C0}"/>
              </a:ext>
            </a:extLst>
          </p:cNvPr>
          <p:cNvSpPr txBox="1"/>
          <p:nvPr/>
        </p:nvSpPr>
        <p:spPr>
          <a:xfrm>
            <a:off x="629862" y="1585666"/>
            <a:ext cx="10911779" cy="341184"/>
          </a:xfrm>
          <a:prstGeom prst="rect">
            <a:avLst/>
          </a:prstGeom>
        </p:spPr>
        <p:txBody>
          <a:bodyPr wrap="square" lIns="0" tIns="0" rIns="0" bIns="0" rtlCol="0" anchor="t">
            <a:spAutoFit/>
          </a:bodyPr>
          <a:lstStyle/>
          <a:p>
            <a:pPr>
              <a:lnSpc>
                <a:spcPts val="2800"/>
              </a:lnSpc>
            </a:pPr>
            <a:r>
              <a:rPr lang="en-AU" b="1" dirty="0">
                <a:latin typeface="Century Gothic" panose="020B0502020202020204" pitchFamily="34" charset="0"/>
                <a:ea typeface="Times New Roman" panose="02020603050405020304" pitchFamily="18" charset="0"/>
                <a:cs typeface="Aptos" panose="020B0004020202020204" pitchFamily="34" charset="0"/>
              </a:rPr>
              <a:t>Review:</a:t>
            </a:r>
            <a:r>
              <a:rPr lang="en-AU" dirty="0">
                <a:latin typeface="Century Gothic" panose="020B0502020202020204" pitchFamily="34" charset="0"/>
                <a:ea typeface="Times New Roman" panose="02020603050405020304" pitchFamily="18" charset="0"/>
                <a:cs typeface="Aptos" panose="020B0004020202020204" pitchFamily="34" charset="0"/>
              </a:rPr>
              <a:t> </a:t>
            </a:r>
            <a:r>
              <a:rPr lang="en-AU" sz="1800" dirty="0">
                <a:effectLst/>
                <a:latin typeface="Century Gothic" panose="020B0502020202020204" pitchFamily="34" charset="0"/>
                <a:ea typeface="Times New Roman" panose="02020603050405020304" pitchFamily="18" charset="0"/>
                <a:cs typeface="Aptos" panose="020B0004020202020204" pitchFamily="34" charset="0"/>
              </a:rPr>
              <a:t>Competition</a:t>
            </a:r>
            <a:r>
              <a:rPr lang="en-AU" sz="1800" b="1" dirty="0">
                <a:effectLst/>
                <a:latin typeface="Century Gothic" panose="020B0502020202020204" pitchFamily="34" charset="0"/>
                <a:ea typeface="Times New Roman" panose="02020603050405020304" pitchFamily="18" charset="0"/>
                <a:cs typeface="Aptos" panose="020B0004020202020204" pitchFamily="34" charset="0"/>
              </a:rPr>
              <a:t> </a:t>
            </a:r>
            <a:r>
              <a:rPr lang="en-AU" sz="1800" u="sng" kern="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2"/>
              </a:rPr>
              <a:t>guidelines</a:t>
            </a:r>
            <a:r>
              <a:rPr lang="en-AU" sz="1800" b="1" dirty="0">
                <a:effectLst/>
                <a:latin typeface="Century Gothic" panose="020B0502020202020204" pitchFamily="34" charset="0"/>
                <a:ea typeface="Times New Roman" panose="02020603050405020304" pitchFamily="18" charset="0"/>
                <a:cs typeface="Aptos" panose="020B0004020202020204" pitchFamily="34" charset="0"/>
              </a:rPr>
              <a:t> </a:t>
            </a:r>
            <a:r>
              <a:rPr lang="en-AU" sz="1800" dirty="0">
                <a:effectLst/>
                <a:latin typeface="Century Gothic" panose="020B0502020202020204" pitchFamily="34" charset="0"/>
                <a:ea typeface="Times New Roman" panose="02020603050405020304" pitchFamily="18" charset="0"/>
                <a:cs typeface="Aptos" panose="020B0004020202020204" pitchFamily="34" charset="0"/>
              </a:rPr>
              <a:t>and watch </a:t>
            </a:r>
            <a:r>
              <a:rPr lang="en-AU" sz="1800" u="sng"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3"/>
              </a:rPr>
              <a:t>this example</a:t>
            </a:r>
            <a:r>
              <a:rPr lang="en-AU" sz="1800" dirty="0">
                <a:effectLst/>
                <a:latin typeface="Century Gothic" panose="020B0502020202020204" pitchFamily="34" charset="0"/>
                <a:ea typeface="Times New Roman" panose="02020603050405020304" pitchFamily="18" charset="0"/>
                <a:cs typeface="Aptos" panose="020B0004020202020204" pitchFamily="34" charset="0"/>
              </a:rPr>
              <a:t> of the car race</a:t>
            </a:r>
            <a:r>
              <a:rPr lang="en-AU" sz="1800" b="1" dirty="0">
                <a:effectLst/>
                <a:latin typeface="Century Gothic" panose="020B0502020202020204" pitchFamily="34" charset="0"/>
                <a:ea typeface="Times New Roman" panose="02020603050405020304" pitchFamily="18" charset="0"/>
                <a:cs typeface="Aptos" panose="020B0004020202020204" pitchFamily="34" charset="0"/>
              </a:rPr>
              <a:t>.</a:t>
            </a:r>
            <a:r>
              <a:rPr lang="en-AU" sz="1800" dirty="0">
                <a:effectLst/>
                <a:latin typeface="Century Gothic" panose="020B0502020202020204" pitchFamily="34" charset="0"/>
                <a:ea typeface="Times New Roman" panose="02020603050405020304" pitchFamily="18" charset="0"/>
                <a:cs typeface="Aptos" panose="020B0004020202020204" pitchFamily="34" charset="0"/>
              </a:rPr>
              <a:t> </a:t>
            </a:r>
            <a:endParaRPr lang="en-US" sz="1867" spc="112" dirty="0">
              <a:solidFill>
                <a:srgbClr val="204666"/>
              </a:solidFill>
              <a:latin typeface="Josefin Sans"/>
              <a:ea typeface="Josefin Sans"/>
              <a:cs typeface="Josefin Sans"/>
              <a:sym typeface="Josefin Sans"/>
            </a:endParaRPr>
          </a:p>
        </p:txBody>
      </p:sp>
      <p:grpSp>
        <p:nvGrpSpPr>
          <p:cNvPr id="2" name="Group 1">
            <a:extLst>
              <a:ext uri="{FF2B5EF4-FFF2-40B4-BE49-F238E27FC236}">
                <a16:creationId xmlns:a16="http://schemas.microsoft.com/office/drawing/2014/main" id="{81BC9F2E-A705-22A1-624C-341040E5DBD5}"/>
              </a:ext>
            </a:extLst>
          </p:cNvPr>
          <p:cNvGrpSpPr/>
          <p:nvPr/>
        </p:nvGrpSpPr>
        <p:grpSpPr>
          <a:xfrm>
            <a:off x="10251240" y="5780760"/>
            <a:ext cx="1753816" cy="892536"/>
            <a:chOff x="10251240" y="5780760"/>
            <a:chExt cx="1753816" cy="892536"/>
          </a:xfrm>
        </p:grpSpPr>
        <p:pic>
          <p:nvPicPr>
            <p:cNvPr id="6" name="Picture 5">
              <a:extLst>
                <a:ext uri="{FF2B5EF4-FFF2-40B4-BE49-F238E27FC236}">
                  <a16:creationId xmlns:a16="http://schemas.microsoft.com/office/drawing/2014/main" id="{E9133657-F035-2074-B7AE-740448397CB9}"/>
                </a:ext>
              </a:extLst>
            </p:cNvPr>
            <p:cNvPicPr>
              <a:picLocks noChangeAspect="1"/>
            </p:cNvPicPr>
            <p:nvPr/>
          </p:nvPicPr>
          <p:blipFill>
            <a:blip r:embed="rId4"/>
            <a:stretch>
              <a:fillRect/>
            </a:stretch>
          </p:blipFill>
          <p:spPr>
            <a:xfrm>
              <a:off x="11059629" y="5780760"/>
              <a:ext cx="945427" cy="892536"/>
            </a:xfrm>
            <a:prstGeom prst="rect">
              <a:avLst/>
            </a:prstGeom>
          </p:spPr>
        </p:pic>
        <p:pic>
          <p:nvPicPr>
            <p:cNvPr id="8" name="Picture 7">
              <a:extLst>
                <a:ext uri="{FF2B5EF4-FFF2-40B4-BE49-F238E27FC236}">
                  <a16:creationId xmlns:a16="http://schemas.microsoft.com/office/drawing/2014/main" id="{2B892350-F39D-5DB9-2C57-2F32DCF10F8E}"/>
                </a:ext>
              </a:extLst>
            </p:cNvPr>
            <p:cNvPicPr>
              <a:picLocks noChangeAspect="1"/>
            </p:cNvPicPr>
            <p:nvPr/>
          </p:nvPicPr>
          <p:blipFill>
            <a:blip r:embed="rId5"/>
            <a:stretch>
              <a:fillRect/>
            </a:stretch>
          </p:blipFill>
          <p:spPr>
            <a:xfrm>
              <a:off x="10251240" y="5793747"/>
              <a:ext cx="885824" cy="879549"/>
            </a:xfrm>
            <a:prstGeom prst="rect">
              <a:avLst/>
            </a:prstGeom>
          </p:spPr>
        </p:pic>
      </p:grpSp>
      <p:pic>
        <p:nvPicPr>
          <p:cNvPr id="11" name="Picture 10">
            <a:extLst>
              <a:ext uri="{FF2B5EF4-FFF2-40B4-BE49-F238E27FC236}">
                <a16:creationId xmlns:a16="http://schemas.microsoft.com/office/drawing/2014/main" id="{5710C8AE-8ED1-528F-CD3B-BEB1E9351E12}"/>
              </a:ext>
            </a:extLst>
          </p:cNvPr>
          <p:cNvPicPr>
            <a:picLocks noChangeAspect="1"/>
          </p:cNvPicPr>
          <p:nvPr/>
        </p:nvPicPr>
        <p:blipFill>
          <a:blip r:embed="rId6"/>
          <a:stretch>
            <a:fillRect/>
          </a:stretch>
        </p:blipFill>
        <p:spPr>
          <a:xfrm>
            <a:off x="4806136" y="2290579"/>
            <a:ext cx="2676545" cy="4019579"/>
          </a:xfrm>
          <a:prstGeom prst="rect">
            <a:avLst/>
          </a:prstGeom>
        </p:spPr>
      </p:pic>
    </p:spTree>
    <p:extLst>
      <p:ext uri="{BB962C8B-B14F-4D97-AF65-F5344CB8AC3E}">
        <p14:creationId xmlns:p14="http://schemas.microsoft.com/office/powerpoint/2010/main" val="2584882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CE79-E4A4-9AC1-1F7C-FE86AE08BD1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22DC09A-B7C7-A208-DE3A-28493A96313F}"/>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85B320FD-80FE-B079-F29A-88F7A582A836}"/>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6F108CEF-31EC-387A-4CF3-E53A936CA293}"/>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Useful Video Tutorials</a:t>
              </a:r>
              <a:endParaRPr lang="en-US" sz="4000" b="1" spc="96" dirty="0">
                <a:solidFill>
                  <a:srgbClr val="967A65"/>
                </a:solidFill>
                <a:highlight>
                  <a:srgbClr val="FFFF00"/>
                </a:highlight>
                <a:latin typeface="Josefin Sans Bold"/>
                <a:ea typeface="Josefin Sans Bold"/>
                <a:cs typeface="Josefin Sans Bold"/>
                <a:sym typeface="Josefin Sans Bold"/>
              </a:endParaRPr>
            </a:p>
          </p:txBody>
        </p:sp>
        <p:sp>
          <p:nvSpPr>
            <p:cNvPr id="7" name="AutoShape 7">
              <a:extLst>
                <a:ext uri="{FF2B5EF4-FFF2-40B4-BE49-F238E27FC236}">
                  <a16:creationId xmlns:a16="http://schemas.microsoft.com/office/drawing/2014/main" id="{2F7C1D57-ED35-17D0-55FE-7B2A68EBAEA1}"/>
                </a:ext>
              </a:extLst>
            </p:cNvPr>
            <p:cNvSpPr/>
            <p:nvPr/>
          </p:nvSpPr>
          <p:spPr>
            <a:xfrm>
              <a:off x="0" y="1422588"/>
              <a:ext cx="1517766" cy="124866"/>
            </a:xfrm>
            <a:prstGeom prst="rect">
              <a:avLst/>
            </a:prstGeom>
            <a:solidFill>
              <a:srgbClr val="967A65"/>
            </a:solidFill>
          </p:spPr>
          <p:txBody>
            <a:bodyPr/>
            <a:lstStyle/>
            <a:p>
              <a:endParaRPr lang="en-AU" sz="1200"/>
            </a:p>
          </p:txBody>
        </p:sp>
      </p:grpSp>
      <p:grpSp>
        <p:nvGrpSpPr>
          <p:cNvPr id="6" name="Group 5">
            <a:extLst>
              <a:ext uri="{FF2B5EF4-FFF2-40B4-BE49-F238E27FC236}">
                <a16:creationId xmlns:a16="http://schemas.microsoft.com/office/drawing/2014/main" id="{E7BFB7A5-FB99-C6A3-3135-29EAF7D9AB97}"/>
              </a:ext>
            </a:extLst>
          </p:cNvPr>
          <p:cNvGrpSpPr/>
          <p:nvPr/>
        </p:nvGrpSpPr>
        <p:grpSpPr>
          <a:xfrm>
            <a:off x="10229338" y="5474135"/>
            <a:ext cx="1753816" cy="892536"/>
            <a:chOff x="10251240" y="5780760"/>
            <a:chExt cx="1753816" cy="892536"/>
          </a:xfrm>
        </p:grpSpPr>
        <p:pic>
          <p:nvPicPr>
            <p:cNvPr id="8" name="Picture 7">
              <a:extLst>
                <a:ext uri="{FF2B5EF4-FFF2-40B4-BE49-F238E27FC236}">
                  <a16:creationId xmlns:a16="http://schemas.microsoft.com/office/drawing/2014/main" id="{B6D22A08-2C91-9B90-8E16-38EC86A737FD}"/>
                </a:ext>
              </a:extLst>
            </p:cNvPr>
            <p:cNvPicPr>
              <a:picLocks noChangeAspect="1"/>
            </p:cNvPicPr>
            <p:nvPr/>
          </p:nvPicPr>
          <p:blipFill>
            <a:blip r:embed="rId2"/>
            <a:stretch>
              <a:fillRect/>
            </a:stretch>
          </p:blipFill>
          <p:spPr>
            <a:xfrm>
              <a:off x="11059629" y="5780760"/>
              <a:ext cx="945427" cy="892536"/>
            </a:xfrm>
            <a:prstGeom prst="rect">
              <a:avLst/>
            </a:prstGeom>
          </p:spPr>
        </p:pic>
        <p:pic>
          <p:nvPicPr>
            <p:cNvPr id="9" name="Picture 8">
              <a:extLst>
                <a:ext uri="{FF2B5EF4-FFF2-40B4-BE49-F238E27FC236}">
                  <a16:creationId xmlns:a16="http://schemas.microsoft.com/office/drawing/2014/main" id="{E681CC6C-5AA0-FE86-A5E1-5280BE455EF7}"/>
                </a:ext>
              </a:extLst>
            </p:cNvPr>
            <p:cNvPicPr>
              <a:picLocks noChangeAspect="1"/>
            </p:cNvPicPr>
            <p:nvPr/>
          </p:nvPicPr>
          <p:blipFill>
            <a:blip r:embed="rId3"/>
            <a:stretch>
              <a:fillRect/>
            </a:stretch>
          </p:blipFill>
          <p:spPr>
            <a:xfrm>
              <a:off x="10251240" y="5793747"/>
              <a:ext cx="885824" cy="879549"/>
            </a:xfrm>
            <a:prstGeom prst="rect">
              <a:avLst/>
            </a:prstGeom>
          </p:spPr>
        </p:pic>
      </p:grpSp>
      <p:sp>
        <p:nvSpPr>
          <p:cNvPr id="11" name="TextBox 10">
            <a:extLst>
              <a:ext uri="{FF2B5EF4-FFF2-40B4-BE49-F238E27FC236}">
                <a16:creationId xmlns:a16="http://schemas.microsoft.com/office/drawing/2014/main" id="{F71BCD4A-9E2C-55FF-361F-F37E2BECBF52}"/>
              </a:ext>
            </a:extLst>
          </p:cNvPr>
          <p:cNvSpPr txBox="1"/>
          <p:nvPr/>
        </p:nvSpPr>
        <p:spPr>
          <a:xfrm>
            <a:off x="712695" y="1621367"/>
            <a:ext cx="6223298" cy="1579920"/>
          </a:xfrm>
          <a:prstGeom prst="rect">
            <a:avLst/>
          </a:prstGeom>
          <a:noFill/>
        </p:spPr>
        <p:txBody>
          <a:bodyPr wrap="square">
            <a:spAutoFit/>
          </a:bodyPr>
          <a:lstStyle/>
          <a:p>
            <a:pPr lvl="0"/>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4"/>
              </a:rPr>
              <a:t>1. Advanced Car - Wheels</a:t>
            </a:r>
            <a:endParaRPr lang="en-AU" sz="2400" kern="100" dirty="0">
              <a:effectLst/>
              <a:latin typeface="Century Gothic" panose="020B0502020202020204" pitchFamily="34" charset="0"/>
              <a:ea typeface="DengXian" panose="02010600030101010101" pitchFamily="2" charset="-122"/>
              <a:cs typeface="Cordia New" panose="020B0304020202020204" pitchFamily="34" charset="-34"/>
            </a:endParaRPr>
          </a:p>
          <a:p>
            <a:pPr lvl="0"/>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5"/>
              </a:rPr>
              <a:t>2. Advanced Car - Wiring</a:t>
            </a:r>
            <a:endParaRPr lang="en-AU" sz="2400" kern="100" dirty="0">
              <a:effectLst/>
              <a:latin typeface="Century Gothic" panose="020B0502020202020204" pitchFamily="34" charset="0"/>
              <a:ea typeface="DengXian" panose="02010600030101010101" pitchFamily="2" charset="-122"/>
              <a:cs typeface="Cordia New" panose="020B0304020202020204" pitchFamily="34" charset="-34"/>
            </a:endParaRPr>
          </a:p>
          <a:p>
            <a:pPr lvl="0"/>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6"/>
              </a:rPr>
              <a:t>3. Advanced Car - Motor</a:t>
            </a:r>
            <a:endParaRPr lang="en-AU" sz="2400" kern="100" dirty="0">
              <a:effectLst/>
              <a:latin typeface="Century Gothic" panose="020B0502020202020204" pitchFamily="34" charset="0"/>
              <a:ea typeface="DengXian" panose="02010600030101010101" pitchFamily="2" charset="-122"/>
              <a:cs typeface="Cordia New" panose="020B0304020202020204" pitchFamily="34" charset="-34"/>
            </a:endParaRPr>
          </a:p>
          <a:p>
            <a:pPr lvl="0">
              <a:spcAft>
                <a:spcPts val="800"/>
              </a:spcAft>
            </a:pPr>
            <a:r>
              <a:rPr lang="en-AU" sz="1800" u="sng" kern="100"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7"/>
              </a:rPr>
              <a:t>4. Advanced Car - Powering Up</a:t>
            </a:r>
            <a:endParaRPr lang="en-AU" sz="2400" kern="100" dirty="0">
              <a:latin typeface="Century Gothic" panose="020B0502020202020204" pitchFamily="34" charset="0"/>
              <a:ea typeface="DengXian" panose="02010600030101010101" pitchFamily="2" charset="-122"/>
              <a:cs typeface="Cordia New" panose="020B0304020202020204" pitchFamily="34" charset="-34"/>
            </a:endParaRPr>
          </a:p>
          <a:p>
            <a:pPr lvl="0">
              <a:spcAft>
                <a:spcPts val="800"/>
              </a:spcAft>
            </a:pPr>
            <a:r>
              <a:rPr lang="en-AU" sz="1800" u="sng" dirty="0">
                <a:solidFill>
                  <a:srgbClr val="467886"/>
                </a:solidFill>
                <a:effectLst/>
                <a:latin typeface="Century Gothic" panose="020B0502020202020204" pitchFamily="34" charset="0"/>
                <a:ea typeface="Times New Roman" panose="02020603050405020304" pitchFamily="18" charset="0"/>
                <a:cs typeface="Aptos" panose="020B0004020202020204" pitchFamily="34" charset="0"/>
                <a:hlinkClick r:id="rId8"/>
              </a:rPr>
              <a:t>5. Advanced Car - Variations</a:t>
            </a:r>
            <a:endParaRPr lang="en-AU" dirty="0"/>
          </a:p>
        </p:txBody>
      </p:sp>
    </p:spTree>
    <p:extLst>
      <p:ext uri="{BB962C8B-B14F-4D97-AF65-F5344CB8AC3E}">
        <p14:creationId xmlns:p14="http://schemas.microsoft.com/office/powerpoint/2010/main" val="26383385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D38B4-FE0F-AAC7-1171-342595F3A1F9}"/>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4C922178-7B2B-0E7A-BBA5-6320F11AC86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A099E06D-B49C-3DED-E989-031290CF7CDE}"/>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B246C851-C12F-72F5-D086-52715830C11A}"/>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Time to CREATE!</a:t>
              </a:r>
            </a:p>
          </p:txBody>
        </p:sp>
        <p:sp>
          <p:nvSpPr>
            <p:cNvPr id="7" name="AutoShape 7">
              <a:extLst>
                <a:ext uri="{FF2B5EF4-FFF2-40B4-BE49-F238E27FC236}">
                  <a16:creationId xmlns:a16="http://schemas.microsoft.com/office/drawing/2014/main" id="{C0F15090-C640-3001-3DC3-AA225ACA5A58}"/>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2" name="TextBox 12">
            <a:extLst>
              <a:ext uri="{FF2B5EF4-FFF2-40B4-BE49-F238E27FC236}">
                <a16:creationId xmlns:a16="http://schemas.microsoft.com/office/drawing/2014/main" id="{8B865EF3-AE27-3B18-25F3-5C23D4D6A7BE}"/>
              </a:ext>
            </a:extLst>
          </p:cNvPr>
          <p:cNvSpPr txBox="1"/>
          <p:nvPr/>
        </p:nvSpPr>
        <p:spPr>
          <a:xfrm>
            <a:off x="629862" y="1585666"/>
            <a:ext cx="10911779" cy="1085233"/>
          </a:xfrm>
          <a:prstGeom prst="rect">
            <a:avLst/>
          </a:prstGeom>
        </p:spPr>
        <p:txBody>
          <a:bodyPr wrap="square" lIns="0" tIns="0" rIns="0" bIns="0" rtlCol="0" anchor="t">
            <a:spAutoFit/>
          </a:bodyPr>
          <a:lstStyle/>
          <a:p>
            <a:pPr>
              <a:lnSpc>
                <a:spcPct val="107000"/>
              </a:lnSpc>
              <a:spcAft>
                <a:spcPts val="800"/>
              </a:spcAft>
            </a:pPr>
            <a:r>
              <a:rPr lang="en-AU" sz="1800" kern="100" dirty="0">
                <a:effectLst/>
                <a:latin typeface="Century Gothic" panose="020B0502020202020204" pitchFamily="34" charset="0"/>
                <a:ea typeface="DengXian" panose="02010600030101010101" pitchFamily="2" charset="-122"/>
                <a:cs typeface="Cordia New" panose="020B0304020202020204" pitchFamily="34" charset="-34"/>
              </a:rPr>
              <a:t>Now is your time to build, test, evaluate and rebuild as many times as you need to! </a:t>
            </a:r>
          </a:p>
          <a:p>
            <a:pPr>
              <a:lnSpc>
                <a:spcPct val="107000"/>
              </a:lnSpc>
              <a:spcAft>
                <a:spcPts val="800"/>
              </a:spcAft>
            </a:pPr>
            <a:r>
              <a:rPr lang="en-AU" sz="1800" dirty="0">
                <a:effectLst/>
                <a:latin typeface="Century Gothic" panose="020B0502020202020204" pitchFamily="34" charset="0"/>
                <a:ea typeface="DengXian" panose="02010600030101010101" pitchFamily="2" charset="-122"/>
                <a:cs typeface="Cordia New" panose="020B0304020202020204" pitchFamily="34" charset="-34"/>
              </a:rPr>
              <a:t>Think about environmental factors that impact performance</a:t>
            </a:r>
          </a:p>
          <a:p>
            <a:pPr>
              <a:lnSpc>
                <a:spcPct val="107000"/>
              </a:lnSpc>
              <a:spcAft>
                <a:spcPts val="800"/>
              </a:spcAft>
            </a:pPr>
            <a:r>
              <a:rPr lang="en-AU" sz="1800" dirty="0">
                <a:effectLst/>
                <a:latin typeface="Century Gothic" panose="020B0502020202020204" pitchFamily="34" charset="0"/>
                <a:ea typeface="DengXian" panose="02010600030101010101" pitchFamily="2" charset="-122"/>
                <a:cs typeface="Cordia New" panose="020B0304020202020204" pitchFamily="34" charset="-34"/>
              </a:rPr>
              <a:t>3D print options: guidance system, wheels, chassis, anything else you can imagine!</a:t>
            </a:r>
            <a:r>
              <a:rPr lang="en-AU" sz="1800" dirty="0">
                <a:effectLst/>
                <a:latin typeface="Century Gothic" panose="020B0502020202020204" pitchFamily="34" charset="0"/>
                <a:ea typeface="Times New Roman" panose="02020603050405020304" pitchFamily="18" charset="0"/>
                <a:cs typeface="Aptos" panose="020B0004020202020204" pitchFamily="34" charset="0"/>
              </a:rPr>
              <a:t> </a:t>
            </a:r>
            <a:endParaRPr lang="en-US" sz="1867" spc="112" dirty="0">
              <a:solidFill>
                <a:srgbClr val="204666"/>
              </a:solidFill>
              <a:latin typeface="Josefin Sans"/>
              <a:ea typeface="Josefin Sans"/>
              <a:cs typeface="Josefin Sans"/>
              <a:sym typeface="Josefin Sans"/>
            </a:endParaRPr>
          </a:p>
        </p:txBody>
      </p:sp>
      <p:grpSp>
        <p:nvGrpSpPr>
          <p:cNvPr id="2" name="Group 1">
            <a:extLst>
              <a:ext uri="{FF2B5EF4-FFF2-40B4-BE49-F238E27FC236}">
                <a16:creationId xmlns:a16="http://schemas.microsoft.com/office/drawing/2014/main" id="{12B9DE1D-F61B-BB17-BEDD-EF39BF58312E}"/>
              </a:ext>
            </a:extLst>
          </p:cNvPr>
          <p:cNvGrpSpPr/>
          <p:nvPr/>
        </p:nvGrpSpPr>
        <p:grpSpPr>
          <a:xfrm>
            <a:off x="10229338" y="5474135"/>
            <a:ext cx="1753816" cy="892536"/>
            <a:chOff x="10251240" y="5780760"/>
            <a:chExt cx="1753816" cy="892536"/>
          </a:xfrm>
        </p:grpSpPr>
        <p:pic>
          <p:nvPicPr>
            <p:cNvPr id="6" name="Picture 5">
              <a:extLst>
                <a:ext uri="{FF2B5EF4-FFF2-40B4-BE49-F238E27FC236}">
                  <a16:creationId xmlns:a16="http://schemas.microsoft.com/office/drawing/2014/main" id="{B2ABBA25-BB91-E06B-B11F-BAF1A568E242}"/>
                </a:ext>
              </a:extLst>
            </p:cNvPr>
            <p:cNvPicPr>
              <a:picLocks noChangeAspect="1"/>
            </p:cNvPicPr>
            <p:nvPr/>
          </p:nvPicPr>
          <p:blipFill>
            <a:blip r:embed="rId2"/>
            <a:stretch>
              <a:fillRect/>
            </a:stretch>
          </p:blipFill>
          <p:spPr>
            <a:xfrm>
              <a:off x="11059629" y="5780760"/>
              <a:ext cx="945427" cy="892536"/>
            </a:xfrm>
            <a:prstGeom prst="rect">
              <a:avLst/>
            </a:prstGeom>
          </p:spPr>
        </p:pic>
        <p:pic>
          <p:nvPicPr>
            <p:cNvPr id="8" name="Picture 7">
              <a:extLst>
                <a:ext uri="{FF2B5EF4-FFF2-40B4-BE49-F238E27FC236}">
                  <a16:creationId xmlns:a16="http://schemas.microsoft.com/office/drawing/2014/main" id="{1905EA86-B690-A5FE-B8C4-13C93E701BC7}"/>
                </a:ext>
              </a:extLst>
            </p:cNvPr>
            <p:cNvPicPr>
              <a:picLocks noChangeAspect="1"/>
            </p:cNvPicPr>
            <p:nvPr/>
          </p:nvPicPr>
          <p:blipFill>
            <a:blip r:embed="rId3"/>
            <a:stretch>
              <a:fillRect/>
            </a:stretch>
          </p:blipFill>
          <p:spPr>
            <a:xfrm>
              <a:off x="10251240" y="5793747"/>
              <a:ext cx="885824" cy="879549"/>
            </a:xfrm>
            <a:prstGeom prst="rect">
              <a:avLst/>
            </a:prstGeom>
          </p:spPr>
        </p:pic>
      </p:grpSp>
    </p:spTree>
    <p:extLst>
      <p:ext uri="{BB962C8B-B14F-4D97-AF65-F5344CB8AC3E}">
        <p14:creationId xmlns:p14="http://schemas.microsoft.com/office/powerpoint/2010/main" val="1771708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2902D758-0FD7-2C0C-5E65-25820C2DB27B}"/>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59078FF-E3DE-E75B-D726-9B296B123EFF}"/>
              </a:ext>
            </a:extLst>
          </p:cNvPr>
          <p:cNvGrpSpPr/>
          <p:nvPr/>
        </p:nvGrpSpPr>
        <p:grpSpPr>
          <a:xfrm>
            <a:off x="-476250" y="1727200"/>
            <a:ext cx="13144500" cy="3403600"/>
            <a:chOff x="0" y="0"/>
            <a:chExt cx="26289000" cy="6807200"/>
          </a:xfrm>
        </p:grpSpPr>
        <p:sp>
          <p:nvSpPr>
            <p:cNvPr id="4" name="AutoShape 4">
              <a:extLst>
                <a:ext uri="{FF2B5EF4-FFF2-40B4-BE49-F238E27FC236}">
                  <a16:creationId xmlns:a16="http://schemas.microsoft.com/office/drawing/2014/main" id="{D63F78E6-C37B-50BA-50D9-58AC97353299}"/>
                </a:ext>
              </a:extLst>
            </p:cNvPr>
            <p:cNvSpPr/>
            <p:nvPr/>
          </p:nvSpPr>
          <p:spPr>
            <a:xfrm>
              <a:off x="0" y="0"/>
              <a:ext cx="26289000" cy="6807200"/>
            </a:xfrm>
            <a:prstGeom prst="rect">
              <a:avLst/>
            </a:prstGeom>
            <a:solidFill>
              <a:srgbClr val="FBFDFE">
                <a:alpha val="89804"/>
              </a:srgbClr>
            </a:solidFill>
          </p:spPr>
          <p:txBody>
            <a:bodyPr/>
            <a:lstStyle/>
            <a:p>
              <a:endParaRPr lang="en-AU" sz="1200"/>
            </a:p>
          </p:txBody>
        </p:sp>
        <p:sp>
          <p:nvSpPr>
            <p:cNvPr id="5" name="TextBox 5">
              <a:extLst>
                <a:ext uri="{FF2B5EF4-FFF2-40B4-BE49-F238E27FC236}">
                  <a16:creationId xmlns:a16="http://schemas.microsoft.com/office/drawing/2014/main" id="{E09380E9-C7C8-0DBC-595D-E7FFF9F3CD77}"/>
                </a:ext>
              </a:extLst>
            </p:cNvPr>
            <p:cNvSpPr txBox="1"/>
            <p:nvPr/>
          </p:nvSpPr>
          <p:spPr>
            <a:xfrm>
              <a:off x="4893262" y="1483172"/>
              <a:ext cx="16502478" cy="1347934"/>
            </a:xfrm>
            <a:prstGeom prst="rect">
              <a:avLst/>
            </a:prstGeom>
          </p:spPr>
          <p:txBody>
            <a:bodyPr lIns="0" tIns="0" rIns="0" bIns="0" rtlCol="0" anchor="t">
              <a:spAutoFit/>
            </a:bodyPr>
            <a:lstStyle/>
            <a:p>
              <a:pPr algn="ctr">
                <a:lnSpc>
                  <a:spcPts val="5334"/>
                </a:lnSpc>
              </a:pPr>
              <a:r>
                <a:rPr lang="en-US" sz="4267" spc="85" dirty="0">
                  <a:solidFill>
                    <a:srgbClr val="967A65"/>
                  </a:solidFill>
                  <a:latin typeface="Josefin Sans"/>
                  <a:ea typeface="Josefin Sans"/>
                  <a:cs typeface="Josefin Sans"/>
                  <a:sym typeface="Josefin Sans"/>
                </a:rPr>
                <a:t>Lesson 10</a:t>
              </a:r>
            </a:p>
          </p:txBody>
        </p:sp>
        <p:sp>
          <p:nvSpPr>
            <p:cNvPr id="6" name="TextBox 6">
              <a:extLst>
                <a:ext uri="{FF2B5EF4-FFF2-40B4-BE49-F238E27FC236}">
                  <a16:creationId xmlns:a16="http://schemas.microsoft.com/office/drawing/2014/main" id="{C3345109-B614-9A04-3C28-F84EB25D2981}"/>
                </a:ext>
              </a:extLst>
            </p:cNvPr>
            <p:cNvSpPr txBox="1"/>
            <p:nvPr/>
          </p:nvSpPr>
          <p:spPr>
            <a:xfrm>
              <a:off x="7769200" y="3235884"/>
              <a:ext cx="10750604" cy="701604"/>
            </a:xfrm>
            <a:prstGeom prst="rect">
              <a:avLst/>
            </a:prstGeom>
          </p:spPr>
          <p:txBody>
            <a:bodyPr lIns="0" tIns="0" rIns="0" bIns="0" rtlCol="0" anchor="t">
              <a:spAutoFit/>
            </a:bodyPr>
            <a:lstStyle/>
            <a:p>
              <a:pPr algn="ctr">
                <a:lnSpc>
                  <a:spcPts val="2949"/>
                </a:lnSpc>
              </a:pPr>
              <a:endParaRPr lang="en-US" sz="1867" spc="243" dirty="0">
                <a:solidFill>
                  <a:srgbClr val="204666"/>
                </a:solidFill>
                <a:latin typeface="Josefin Sans"/>
                <a:ea typeface="Josefin Sans"/>
                <a:cs typeface="Josefin Sans"/>
                <a:sym typeface="Josefin Sans"/>
              </a:endParaRPr>
            </a:p>
          </p:txBody>
        </p:sp>
        <p:sp>
          <p:nvSpPr>
            <p:cNvPr id="7" name="AutoShape 7">
              <a:extLst>
                <a:ext uri="{FF2B5EF4-FFF2-40B4-BE49-F238E27FC236}">
                  <a16:creationId xmlns:a16="http://schemas.microsoft.com/office/drawing/2014/main" id="{BBA9C59D-9E71-6FA7-E0DF-F35BDC56EAC0}"/>
                </a:ext>
              </a:extLst>
            </p:cNvPr>
            <p:cNvSpPr/>
            <p:nvPr/>
          </p:nvSpPr>
          <p:spPr>
            <a:xfrm>
              <a:off x="12385618" y="5142014"/>
              <a:ext cx="1517766" cy="124866"/>
            </a:xfrm>
            <a:prstGeom prst="rect">
              <a:avLst/>
            </a:prstGeom>
            <a:solidFill>
              <a:srgbClr val="967A65"/>
            </a:solidFill>
          </p:spPr>
          <p:txBody>
            <a:bodyPr/>
            <a:lstStyle/>
            <a:p>
              <a:endParaRPr lang="en-AU" sz="1200"/>
            </a:p>
          </p:txBody>
        </p:sp>
      </p:grpSp>
      <p:pic>
        <p:nvPicPr>
          <p:cNvPr id="9" name="Graphic 8" descr="Race Car outline">
            <a:extLst>
              <a:ext uri="{FF2B5EF4-FFF2-40B4-BE49-F238E27FC236}">
                <a16:creationId xmlns:a16="http://schemas.microsoft.com/office/drawing/2014/main" id="{3EA5BF18-7338-A40B-9D50-96241DE355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3222376"/>
            <a:ext cx="914400" cy="914400"/>
          </a:xfrm>
          <a:prstGeom prst="rect">
            <a:avLst/>
          </a:prstGeom>
        </p:spPr>
      </p:pic>
    </p:spTree>
    <p:extLst>
      <p:ext uri="{BB962C8B-B14F-4D97-AF65-F5344CB8AC3E}">
        <p14:creationId xmlns:p14="http://schemas.microsoft.com/office/powerpoint/2010/main" val="2041161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83ECD-C561-8EAE-E138-D9F007CC38A9}"/>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21AD98F-2228-CED4-06E7-80FAE9FBDF1D}"/>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DDC9F1B3-C551-37C7-24BF-ED9FD4B94E78}"/>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BA999983-CC44-F903-D8D4-E431E22929BA}"/>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Communicate</a:t>
              </a:r>
            </a:p>
          </p:txBody>
        </p:sp>
        <p:sp>
          <p:nvSpPr>
            <p:cNvPr id="7" name="AutoShape 7">
              <a:extLst>
                <a:ext uri="{FF2B5EF4-FFF2-40B4-BE49-F238E27FC236}">
                  <a16:creationId xmlns:a16="http://schemas.microsoft.com/office/drawing/2014/main" id="{D28DE831-DCD5-4886-3924-963B8868BC81}"/>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2" name="TextBox 12">
            <a:extLst>
              <a:ext uri="{FF2B5EF4-FFF2-40B4-BE49-F238E27FC236}">
                <a16:creationId xmlns:a16="http://schemas.microsoft.com/office/drawing/2014/main" id="{0ED8C4B3-FF86-D222-7057-74DB8CE10BF9}"/>
              </a:ext>
            </a:extLst>
          </p:cNvPr>
          <p:cNvSpPr txBox="1"/>
          <p:nvPr/>
        </p:nvSpPr>
        <p:spPr>
          <a:xfrm>
            <a:off x="629862" y="1585666"/>
            <a:ext cx="10911779" cy="2517997"/>
          </a:xfrm>
          <a:prstGeom prst="rect">
            <a:avLst/>
          </a:prstGeom>
        </p:spPr>
        <p:txBody>
          <a:bodyPr wrap="square" lIns="0" tIns="0" rIns="0" bIns="0" rtlCol="0" anchor="t">
            <a:spAutoFit/>
          </a:bodyPr>
          <a:lstStyle/>
          <a:p>
            <a:pPr marL="285750" indent="-285750">
              <a:lnSpc>
                <a:spcPct val="107000"/>
              </a:lnSpc>
              <a:spcAft>
                <a:spcPts val="800"/>
              </a:spcAft>
              <a:buFont typeface="Arial" panose="020B0604020202020204" pitchFamily="34" charset="0"/>
              <a:buChar char="•"/>
            </a:pPr>
            <a:r>
              <a:rPr lang="en-AU" kern="100" dirty="0">
                <a:latin typeface="Century Gothic" panose="020B0502020202020204" pitchFamily="34" charset="0"/>
                <a:ea typeface="Times New Roman" panose="02020603050405020304" pitchFamily="18" charset="0"/>
                <a:cs typeface="Aptos" panose="020B0004020202020204" pitchFamily="34" charset="0"/>
              </a:rPr>
              <a:t>C</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reate a one-page overview (handwritten or digital) to communicate the process of designing and building </a:t>
            </a:r>
            <a:r>
              <a:rPr lang="en-AU" kern="100" dirty="0">
                <a:latin typeface="Century Gothic" panose="020B0502020202020204" pitchFamily="34" charset="0"/>
                <a:ea typeface="Times New Roman" panose="02020603050405020304" pitchFamily="18" charset="0"/>
                <a:cs typeface="Aptos" panose="020B0004020202020204" pitchFamily="34" charset="0"/>
              </a:rPr>
              <a:t>your </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solar </a:t>
            </a:r>
            <a:r>
              <a:rPr lang="en-AU" kern="100" dirty="0">
                <a:latin typeface="Century Gothic" panose="020B0502020202020204" pitchFamily="34" charset="0"/>
                <a:ea typeface="Times New Roman" panose="02020603050405020304" pitchFamily="18" charset="0"/>
                <a:cs typeface="Aptos" panose="020B0004020202020204" pitchFamily="34" charset="0"/>
              </a:rPr>
              <a:t>car</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 </a:t>
            </a:r>
          </a:p>
          <a:p>
            <a:pPr marL="285750" indent="-285750">
              <a:lnSpc>
                <a:spcPct val="107000"/>
              </a:lnSpc>
              <a:spcAft>
                <a:spcPts val="800"/>
              </a:spcAft>
              <a:buFont typeface="Arial" panose="020B0604020202020204" pitchFamily="34" charset="0"/>
              <a:buChar char="•"/>
            </a:pPr>
            <a:r>
              <a:rPr lang="en-AU" kern="100" dirty="0">
                <a:latin typeface="Century Gothic" panose="020B0502020202020204" pitchFamily="34" charset="0"/>
                <a:ea typeface="Times New Roman" panose="02020603050405020304" pitchFamily="18" charset="0"/>
                <a:cs typeface="Aptos" panose="020B0004020202020204" pitchFamily="34" charset="0"/>
              </a:rPr>
              <a:t>Your</a:t>
            </a:r>
            <a:r>
              <a:rPr lang="en-AU" sz="1800" kern="100" dirty="0">
                <a:effectLst/>
                <a:latin typeface="Century Gothic" panose="020B0502020202020204" pitchFamily="34" charset="0"/>
                <a:ea typeface="Times New Roman" panose="02020603050405020304" pitchFamily="18" charset="0"/>
                <a:cs typeface="Aptos" panose="020B0004020202020204" pitchFamily="34" charset="0"/>
              </a:rPr>
              <a:t> design should communicate the different elements of the design thinking cycle and include a detailed labelled diagram. Make sure you include a justification as to why you ended up with the design that you have. </a:t>
            </a:r>
            <a:endParaRPr lang="en-AU" sz="1800" kern="100" dirty="0">
              <a:effectLst/>
              <a:latin typeface="Century Gothic" panose="020B0502020202020204" pitchFamily="34" charset="0"/>
              <a:ea typeface="DengXian" panose="02010600030101010101" pitchFamily="2" charset="-122"/>
              <a:cs typeface="Cordia New" panose="020B0304020202020204" pitchFamily="34" charset="-34"/>
            </a:endParaRPr>
          </a:p>
          <a:p>
            <a:pPr marL="285750" indent="-285750">
              <a:buFont typeface="Arial" panose="020B0604020202020204" pitchFamily="34" charset="0"/>
              <a:buChar char="•"/>
            </a:pPr>
            <a:r>
              <a:rPr lang="en-AU" sz="1800" dirty="0">
                <a:effectLst/>
                <a:latin typeface="Century Gothic" panose="020B0502020202020204" pitchFamily="34" charset="0"/>
                <a:ea typeface="Times New Roman" panose="02020603050405020304" pitchFamily="18" charset="0"/>
                <a:cs typeface="Aptos" panose="020B0004020202020204" pitchFamily="34" charset="0"/>
              </a:rPr>
              <a:t>If time permits or you want to really extend your thinking, you may wish to use a more detailed communication platform such as a pitch deck, virtual learning environment, website, infographic or instructional video. </a:t>
            </a:r>
            <a:endParaRPr lang="en-US" sz="1867" spc="112" dirty="0">
              <a:solidFill>
                <a:srgbClr val="204666"/>
              </a:solidFill>
              <a:latin typeface="Josefin Sans"/>
              <a:ea typeface="Josefin Sans"/>
              <a:cs typeface="Josefin Sans"/>
              <a:sym typeface="Josefin Sans"/>
            </a:endParaRPr>
          </a:p>
        </p:txBody>
      </p:sp>
    </p:spTree>
    <p:extLst>
      <p:ext uri="{BB962C8B-B14F-4D97-AF65-F5344CB8AC3E}">
        <p14:creationId xmlns:p14="http://schemas.microsoft.com/office/powerpoint/2010/main" val="4114811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CA1D-34F1-0A6A-26E5-3B0BCA315F4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CF1020CA-4E31-120D-B94A-65895DD3E180}"/>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C04D8F8D-ADC0-E7ED-EEF7-5679C98EBAC3}"/>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7AAD27C8-7394-51FA-CFBB-8147EF934432}"/>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Battle of the cars</a:t>
              </a:r>
            </a:p>
          </p:txBody>
        </p:sp>
        <p:sp>
          <p:nvSpPr>
            <p:cNvPr id="7" name="AutoShape 7">
              <a:extLst>
                <a:ext uri="{FF2B5EF4-FFF2-40B4-BE49-F238E27FC236}">
                  <a16:creationId xmlns:a16="http://schemas.microsoft.com/office/drawing/2014/main" id="{FF4AF049-1D29-5BE6-A73E-9F72BFDFFBC3}"/>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17" name="TextBox 16">
            <a:extLst>
              <a:ext uri="{FF2B5EF4-FFF2-40B4-BE49-F238E27FC236}">
                <a16:creationId xmlns:a16="http://schemas.microsoft.com/office/drawing/2014/main" id="{6FEEA754-A9CD-7E0C-AF11-43F4478AAC99}"/>
              </a:ext>
            </a:extLst>
          </p:cNvPr>
          <p:cNvSpPr txBox="1"/>
          <p:nvPr/>
        </p:nvSpPr>
        <p:spPr>
          <a:xfrm>
            <a:off x="547577" y="1702370"/>
            <a:ext cx="9120431" cy="830997"/>
          </a:xfrm>
          <a:prstGeom prst="rect">
            <a:avLst/>
          </a:prstGeom>
          <a:noFill/>
        </p:spPr>
        <p:txBody>
          <a:bodyPr wrap="square" rtlCol="0">
            <a:spAutoFit/>
          </a:bodyPr>
          <a:lstStyle/>
          <a:p>
            <a:r>
              <a:rPr lang="en-AU" sz="2400" dirty="0">
                <a:latin typeface="Josefin Sans" pitchFamily="2" charset="0"/>
              </a:rPr>
              <a:t>Create a draw for your teams to battle each other before deconstructing their cars!</a:t>
            </a:r>
          </a:p>
        </p:txBody>
      </p:sp>
    </p:spTree>
    <p:extLst>
      <p:ext uri="{BB962C8B-B14F-4D97-AF65-F5344CB8AC3E}">
        <p14:creationId xmlns:p14="http://schemas.microsoft.com/office/powerpoint/2010/main" val="2465472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66147-F474-304F-78A8-453A6C2F7995}"/>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9E60BD98-E685-196B-0847-A58EC37B077C}"/>
              </a:ext>
            </a:extLst>
          </p:cNvPr>
          <p:cNvSpPr/>
          <p:nvPr/>
        </p:nvSpPr>
        <p:spPr>
          <a:xfrm>
            <a:off x="-251151" y="-358367"/>
            <a:ext cx="446383" cy="7574733"/>
          </a:xfrm>
          <a:prstGeom prst="rect">
            <a:avLst/>
          </a:prstGeom>
          <a:solidFill>
            <a:srgbClr val="204666"/>
          </a:solidFill>
        </p:spPr>
        <p:txBody>
          <a:bodyPr/>
          <a:lstStyle/>
          <a:p>
            <a:endParaRPr lang="en-AU" sz="1200"/>
          </a:p>
        </p:txBody>
      </p:sp>
      <p:grpSp>
        <p:nvGrpSpPr>
          <p:cNvPr id="4" name="Group 4">
            <a:extLst>
              <a:ext uri="{FF2B5EF4-FFF2-40B4-BE49-F238E27FC236}">
                <a16:creationId xmlns:a16="http://schemas.microsoft.com/office/drawing/2014/main" id="{3CCA680B-F59C-02CC-FA87-078D6AA84981}"/>
              </a:ext>
            </a:extLst>
          </p:cNvPr>
          <p:cNvGrpSpPr/>
          <p:nvPr/>
        </p:nvGrpSpPr>
        <p:grpSpPr>
          <a:xfrm>
            <a:off x="547577" y="249865"/>
            <a:ext cx="8318229" cy="773727"/>
            <a:chOff x="0" y="0"/>
            <a:chExt cx="16636458" cy="1547454"/>
          </a:xfrm>
        </p:grpSpPr>
        <p:sp>
          <p:nvSpPr>
            <p:cNvPr id="5" name="TextBox 5">
              <a:extLst>
                <a:ext uri="{FF2B5EF4-FFF2-40B4-BE49-F238E27FC236}">
                  <a16:creationId xmlns:a16="http://schemas.microsoft.com/office/drawing/2014/main" id="{B7B4839F-8861-9A76-9F5F-F5E8131503E3}"/>
                </a:ext>
              </a:extLst>
            </p:cNvPr>
            <p:cNvSpPr txBox="1"/>
            <p:nvPr/>
          </p:nvSpPr>
          <p:spPr>
            <a:xfrm>
              <a:off x="0" y="0"/>
              <a:ext cx="16636458" cy="1423466"/>
            </a:xfrm>
            <a:prstGeom prst="rect">
              <a:avLst/>
            </a:prstGeom>
          </p:spPr>
          <p:txBody>
            <a:bodyPr lIns="0" tIns="0" rIns="0" bIns="0" rtlCol="0" anchor="t">
              <a:spAutoFit/>
            </a:bodyPr>
            <a:lstStyle/>
            <a:p>
              <a:pPr>
                <a:lnSpc>
                  <a:spcPts val="5760"/>
                </a:lnSpc>
              </a:pPr>
              <a:r>
                <a:rPr lang="en-US" sz="4000" b="1" spc="96" dirty="0">
                  <a:solidFill>
                    <a:srgbClr val="967A65"/>
                  </a:solidFill>
                  <a:latin typeface="Josefin Sans Bold"/>
                  <a:ea typeface="Josefin Sans Bold"/>
                  <a:cs typeface="Josefin Sans Bold"/>
                  <a:sym typeface="Josefin Sans Bold"/>
                </a:rPr>
                <a:t>Evaluate + Reflect</a:t>
              </a:r>
            </a:p>
          </p:txBody>
        </p:sp>
        <p:sp>
          <p:nvSpPr>
            <p:cNvPr id="7" name="AutoShape 7">
              <a:extLst>
                <a:ext uri="{FF2B5EF4-FFF2-40B4-BE49-F238E27FC236}">
                  <a16:creationId xmlns:a16="http://schemas.microsoft.com/office/drawing/2014/main" id="{1F1809C2-A2EA-168B-F6B2-EFF3B668A793}"/>
                </a:ext>
              </a:extLst>
            </p:cNvPr>
            <p:cNvSpPr/>
            <p:nvPr/>
          </p:nvSpPr>
          <p:spPr>
            <a:xfrm>
              <a:off x="0" y="1422588"/>
              <a:ext cx="1517766" cy="124866"/>
            </a:xfrm>
            <a:prstGeom prst="rect">
              <a:avLst/>
            </a:prstGeom>
            <a:solidFill>
              <a:srgbClr val="967A65"/>
            </a:solidFill>
          </p:spPr>
          <p:txBody>
            <a:bodyPr/>
            <a:lstStyle/>
            <a:p>
              <a:endParaRPr lang="en-AU" sz="1200"/>
            </a:p>
          </p:txBody>
        </p:sp>
      </p:grpSp>
      <p:sp>
        <p:nvSpPr>
          <p:cNvPr id="2" name="TextBox 9">
            <a:extLst>
              <a:ext uri="{FF2B5EF4-FFF2-40B4-BE49-F238E27FC236}">
                <a16:creationId xmlns:a16="http://schemas.microsoft.com/office/drawing/2014/main" id="{E42E9446-AC18-241E-E3FB-76CDAA3BAC39}"/>
              </a:ext>
            </a:extLst>
          </p:cNvPr>
          <p:cNvSpPr txBox="1"/>
          <p:nvPr/>
        </p:nvSpPr>
        <p:spPr>
          <a:xfrm>
            <a:off x="547577" y="1453773"/>
            <a:ext cx="6347637" cy="2989344"/>
          </a:xfrm>
          <a:prstGeom prst="rect">
            <a:avLst/>
          </a:prstGeom>
        </p:spPr>
        <p:txBody>
          <a:bodyPr wrap="square" lIns="0" tIns="0" rIns="0" bIns="0" rtlCol="0" anchor="t">
            <a:spAutoFit/>
          </a:bodyPr>
          <a:lstStyle/>
          <a:p>
            <a:pPr>
              <a:lnSpc>
                <a:spcPts val="2631"/>
              </a:lnSpc>
            </a:pPr>
            <a:r>
              <a:rPr lang="en-AU" sz="1867" spc="56">
                <a:solidFill>
                  <a:srgbClr val="204666"/>
                </a:solidFill>
                <a:latin typeface="Josefin Sans"/>
                <a:ea typeface="Josefin Sans"/>
                <a:cs typeface="Josefin Sans"/>
                <a:sym typeface="Josefin Sans"/>
              </a:rPr>
              <a:t>Think about:</a:t>
            </a:r>
          </a:p>
          <a:p>
            <a:pPr marL="342900" indent="-342900">
              <a:lnSpc>
                <a:spcPts val="2631"/>
              </a:lnSpc>
              <a:buFont typeface="Arial" panose="020B0604020202020204" pitchFamily="34" charset="0"/>
              <a:buChar char="•"/>
            </a:pPr>
            <a:r>
              <a:rPr lang="en-AU" sz="1867" spc="56">
                <a:solidFill>
                  <a:srgbClr val="204666"/>
                </a:solidFill>
                <a:latin typeface="Josefin Sans"/>
                <a:ea typeface="Josefin Sans"/>
                <a:cs typeface="Josefin Sans"/>
                <a:sym typeface="Josefin Sans"/>
              </a:rPr>
              <a:t>The whole process – from your original concept sketch to the final build</a:t>
            </a:r>
          </a:p>
          <a:p>
            <a:pPr marL="342900" indent="-342900">
              <a:lnSpc>
                <a:spcPts val="2631"/>
              </a:lnSpc>
              <a:buFont typeface="Arial" panose="020B0604020202020204" pitchFamily="34" charset="0"/>
              <a:buChar char="•"/>
            </a:pPr>
            <a:r>
              <a:rPr lang="en-AU" sz="1867" spc="56">
                <a:solidFill>
                  <a:srgbClr val="204666"/>
                </a:solidFill>
                <a:latin typeface="Josefin Sans"/>
                <a:ea typeface="Josefin Sans"/>
                <a:cs typeface="Josefin Sans"/>
                <a:sym typeface="Josefin Sans"/>
              </a:rPr>
              <a:t>Modification and changes you had to make (to your design and your thinking)</a:t>
            </a:r>
          </a:p>
          <a:p>
            <a:pPr marL="342900" indent="-342900">
              <a:lnSpc>
                <a:spcPts val="2631"/>
              </a:lnSpc>
              <a:buFont typeface="Arial" panose="020B0604020202020204" pitchFamily="34" charset="0"/>
              <a:buChar char="•"/>
            </a:pPr>
            <a:r>
              <a:rPr lang="en-GB" sz="1867" spc="56">
                <a:solidFill>
                  <a:srgbClr val="204666"/>
                </a:solidFill>
                <a:latin typeface="Josefin Sans"/>
                <a:ea typeface="Josefin Sans"/>
                <a:cs typeface="Josefin Sans"/>
                <a:sym typeface="Josefin Sans"/>
              </a:rPr>
              <a:t>How you worked as part of a team – your cooperation and commitment</a:t>
            </a:r>
          </a:p>
          <a:p>
            <a:pPr marL="342900" indent="-342900">
              <a:lnSpc>
                <a:spcPts val="2631"/>
              </a:lnSpc>
              <a:buFont typeface="Arial" panose="020B0604020202020204" pitchFamily="34" charset="0"/>
              <a:buChar char="•"/>
            </a:pPr>
            <a:r>
              <a:rPr lang="en-GB" sz="1867" spc="56">
                <a:solidFill>
                  <a:srgbClr val="204666"/>
                </a:solidFill>
                <a:latin typeface="Josefin Sans"/>
                <a:ea typeface="Josefin Sans"/>
                <a:cs typeface="Josefin Sans"/>
                <a:sym typeface="Josefin Sans"/>
              </a:rPr>
              <a:t>The actual race day</a:t>
            </a:r>
          </a:p>
          <a:p>
            <a:pPr marL="342900" indent="-342900">
              <a:lnSpc>
                <a:spcPts val="2631"/>
              </a:lnSpc>
              <a:buFont typeface="Arial" panose="020B0604020202020204" pitchFamily="34" charset="0"/>
              <a:buChar char="•"/>
            </a:pPr>
            <a:endParaRPr lang="en-US" sz="1867" spc="56">
              <a:solidFill>
                <a:srgbClr val="204666"/>
              </a:solidFill>
              <a:latin typeface="Josefin Sans"/>
              <a:ea typeface="Josefin Sans"/>
              <a:cs typeface="Josefin Sans"/>
              <a:sym typeface="Josefin Sans"/>
            </a:endParaRPr>
          </a:p>
        </p:txBody>
      </p:sp>
      <p:pic>
        <p:nvPicPr>
          <p:cNvPr id="9" name="Picture 8">
            <a:extLst>
              <a:ext uri="{FF2B5EF4-FFF2-40B4-BE49-F238E27FC236}">
                <a16:creationId xmlns:a16="http://schemas.microsoft.com/office/drawing/2014/main" id="{16700708-0D47-71F1-5014-A8A488089785}"/>
              </a:ext>
            </a:extLst>
          </p:cNvPr>
          <p:cNvPicPr>
            <a:picLocks noChangeAspect="1"/>
          </p:cNvPicPr>
          <p:nvPr/>
        </p:nvPicPr>
        <p:blipFill>
          <a:blip r:embed="rId2"/>
          <a:stretch>
            <a:fillRect/>
          </a:stretch>
        </p:blipFill>
        <p:spPr>
          <a:xfrm>
            <a:off x="7339106" y="142518"/>
            <a:ext cx="4648234" cy="6658024"/>
          </a:xfrm>
          <a:prstGeom prst="rect">
            <a:avLst/>
          </a:prstGeom>
        </p:spPr>
      </p:pic>
    </p:spTree>
    <p:extLst>
      <p:ext uri="{BB962C8B-B14F-4D97-AF65-F5344CB8AC3E}">
        <p14:creationId xmlns:p14="http://schemas.microsoft.com/office/powerpoint/2010/main" val="145190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47701"/>
            <a:ext cx="9521239" cy="673967"/>
          </a:xfrm>
          <a:prstGeom prst="rect">
            <a:avLst/>
          </a:prstGeom>
        </p:spPr>
        <p:txBody>
          <a:bodyPr lIns="0" tIns="0" rIns="0" bIns="0" rtlCol="0" anchor="t">
            <a:spAutoFit/>
          </a:bodyPr>
          <a:lstStyle/>
          <a:p>
            <a:pPr>
              <a:lnSpc>
                <a:spcPts val="5334"/>
              </a:lnSpc>
            </a:pPr>
            <a:r>
              <a:rPr lang="en-US" sz="4267" spc="85" dirty="0">
                <a:solidFill>
                  <a:srgbClr val="967A65"/>
                </a:solidFill>
                <a:latin typeface="Josefin Sans"/>
                <a:ea typeface="Josefin Sans"/>
                <a:cs typeface="Josefin Sans"/>
                <a:sym typeface="Josefin Sans"/>
              </a:rPr>
              <a:t>What is Design Thinking?</a:t>
            </a:r>
          </a:p>
        </p:txBody>
      </p:sp>
      <p:sp>
        <p:nvSpPr>
          <p:cNvPr id="9" name="TextBox 9"/>
          <p:cNvSpPr txBox="1"/>
          <p:nvPr/>
        </p:nvSpPr>
        <p:spPr>
          <a:xfrm>
            <a:off x="1545694" y="1732391"/>
            <a:ext cx="4123739" cy="1165127"/>
          </a:xfrm>
          <a:prstGeom prst="rect">
            <a:avLst/>
          </a:prstGeom>
        </p:spPr>
        <p:txBody>
          <a:bodyPr lIns="0" tIns="0" rIns="0" bIns="0" rtlCol="0" anchor="t">
            <a:spAutoFit/>
          </a:bodyPr>
          <a:lstStyle/>
          <a:p>
            <a:pPr>
              <a:lnSpc>
                <a:spcPts val="3136"/>
              </a:lnSpc>
            </a:pPr>
            <a:r>
              <a:rPr lang="en-US" sz="1867" spc="112" dirty="0">
                <a:solidFill>
                  <a:srgbClr val="204666"/>
                </a:solidFill>
                <a:latin typeface="Josefin Sans"/>
                <a:ea typeface="Josefin Sans"/>
                <a:cs typeface="Josefin Sans"/>
                <a:sym typeface="Josefin Sans"/>
              </a:rPr>
              <a:t>A c</a:t>
            </a:r>
            <a:r>
              <a:rPr lang="en-GB" sz="1867" spc="112" dirty="0" err="1">
                <a:solidFill>
                  <a:srgbClr val="204666"/>
                </a:solidFill>
                <a:latin typeface="Josefin Sans"/>
                <a:ea typeface="Josefin Sans"/>
                <a:cs typeface="Josefin Sans"/>
                <a:sym typeface="Josefin Sans"/>
              </a:rPr>
              <a:t>reative</a:t>
            </a:r>
            <a:r>
              <a:rPr lang="en-GB" sz="1867" spc="112" dirty="0">
                <a:solidFill>
                  <a:srgbClr val="204666"/>
                </a:solidFill>
                <a:latin typeface="Josefin Sans"/>
                <a:ea typeface="Josefin Sans"/>
                <a:cs typeface="Josefin Sans"/>
                <a:sym typeface="Josefin Sans"/>
              </a:rPr>
              <a:t> problem-solving process that helps people develop solutions to challenges</a:t>
            </a:r>
            <a:r>
              <a:rPr lang="en-US" sz="1867" spc="112" dirty="0">
                <a:solidFill>
                  <a:srgbClr val="204666"/>
                </a:solidFill>
                <a:latin typeface="Josefin Sans"/>
                <a:ea typeface="Josefin Sans"/>
                <a:cs typeface="Josefin Sans"/>
                <a:sym typeface="Josefin Sans"/>
              </a:rPr>
              <a:t> </a:t>
            </a:r>
          </a:p>
        </p:txBody>
      </p:sp>
      <p:sp>
        <p:nvSpPr>
          <p:cNvPr id="19" name="AutoShape 19"/>
          <p:cNvSpPr/>
          <p:nvPr/>
        </p:nvSpPr>
        <p:spPr>
          <a:xfrm>
            <a:off x="-251151" y="-358367"/>
            <a:ext cx="446383" cy="7574733"/>
          </a:xfrm>
          <a:prstGeom prst="rect">
            <a:avLst/>
          </a:prstGeom>
          <a:solidFill>
            <a:srgbClr val="204666"/>
          </a:solidFill>
        </p:spPr>
        <p:txBody>
          <a:bodyPr/>
          <a:lstStyle/>
          <a:p>
            <a:endParaRPr lang="en-AU" sz="1200"/>
          </a:p>
        </p:txBody>
      </p:sp>
      <p:sp>
        <p:nvSpPr>
          <p:cNvPr id="28" name="TextBox 9">
            <a:extLst>
              <a:ext uri="{FF2B5EF4-FFF2-40B4-BE49-F238E27FC236}">
                <a16:creationId xmlns:a16="http://schemas.microsoft.com/office/drawing/2014/main" id="{0FD6A39E-3C2F-36C2-D74A-119BCF9AB25C}"/>
              </a:ext>
            </a:extLst>
          </p:cNvPr>
          <p:cNvSpPr txBox="1"/>
          <p:nvPr/>
        </p:nvSpPr>
        <p:spPr>
          <a:xfrm>
            <a:off x="1545693" y="3769980"/>
            <a:ext cx="4123739" cy="1165127"/>
          </a:xfrm>
          <a:prstGeom prst="rect">
            <a:avLst/>
          </a:prstGeom>
        </p:spPr>
        <p:txBody>
          <a:bodyPr lIns="0" tIns="0" rIns="0" bIns="0" rtlCol="0" anchor="t">
            <a:spAutoFit/>
          </a:bodyPr>
          <a:lstStyle/>
          <a:p>
            <a:pPr>
              <a:lnSpc>
                <a:spcPts val="3136"/>
              </a:lnSpc>
            </a:pPr>
            <a:r>
              <a:rPr lang="en-AU" sz="1867" spc="112" dirty="0">
                <a:solidFill>
                  <a:srgbClr val="204666"/>
                </a:solidFill>
                <a:latin typeface="Josefin Sans"/>
                <a:ea typeface="Josefin Sans"/>
                <a:cs typeface="Josefin Sans"/>
                <a:sym typeface="Josefin Sans"/>
              </a:rPr>
              <a:t>Helps you </a:t>
            </a:r>
            <a:r>
              <a:rPr lang="en-GB" sz="1867" spc="112" dirty="0">
                <a:solidFill>
                  <a:srgbClr val="204666"/>
                </a:solidFill>
                <a:latin typeface="Josefin Sans"/>
                <a:ea typeface="Josefin Sans"/>
                <a:cs typeface="Josefin Sans"/>
                <a:sym typeface="Josefin Sans"/>
              </a:rPr>
              <a:t>learn to approach challenges creatively and collaboratively!</a:t>
            </a:r>
            <a:r>
              <a:rPr lang="en-AU" sz="1867" spc="112" dirty="0">
                <a:solidFill>
                  <a:srgbClr val="204666"/>
                </a:solidFill>
                <a:latin typeface="Josefin Sans"/>
                <a:ea typeface="Josefin Sans"/>
                <a:cs typeface="Josefin Sans"/>
                <a:sym typeface="Josefin Sans"/>
              </a:rPr>
              <a:t> </a:t>
            </a:r>
            <a:endParaRPr lang="en-US" sz="1867" spc="112" dirty="0">
              <a:solidFill>
                <a:srgbClr val="204666"/>
              </a:solidFill>
              <a:latin typeface="Josefin Sans"/>
              <a:ea typeface="Josefin Sans"/>
              <a:cs typeface="Josefin Sans"/>
              <a:sym typeface="Josefin Sans"/>
            </a:endParaRPr>
          </a:p>
        </p:txBody>
      </p:sp>
      <p:pic>
        <p:nvPicPr>
          <p:cNvPr id="5" name="Graphic 4" descr="Race Car outline">
            <a:extLst>
              <a:ext uri="{FF2B5EF4-FFF2-40B4-BE49-F238E27FC236}">
                <a16:creationId xmlns:a16="http://schemas.microsoft.com/office/drawing/2014/main" id="{1EE5FBCF-77E9-5327-379B-538D9B780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068" y="1934567"/>
            <a:ext cx="914400" cy="914400"/>
          </a:xfrm>
          <a:prstGeom prst="rect">
            <a:avLst/>
          </a:prstGeom>
        </p:spPr>
      </p:pic>
      <p:pic>
        <p:nvPicPr>
          <p:cNvPr id="6" name="Graphic 5" descr="Race Car outline">
            <a:extLst>
              <a:ext uri="{FF2B5EF4-FFF2-40B4-BE49-F238E27FC236}">
                <a16:creationId xmlns:a16="http://schemas.microsoft.com/office/drawing/2014/main" id="{F10E6DEF-C814-F340-4ACC-60848B3B57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068" y="3895343"/>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47701"/>
            <a:ext cx="9521239" cy="673967"/>
          </a:xfrm>
          <a:prstGeom prst="rect">
            <a:avLst/>
          </a:prstGeom>
        </p:spPr>
        <p:txBody>
          <a:bodyPr lIns="0" tIns="0" rIns="0" bIns="0" rtlCol="0" anchor="t">
            <a:spAutoFit/>
          </a:bodyPr>
          <a:lstStyle/>
          <a:p>
            <a:pPr>
              <a:lnSpc>
                <a:spcPts val="5334"/>
              </a:lnSpc>
            </a:pPr>
            <a:r>
              <a:rPr lang="en-US" sz="4267" spc="85" dirty="0">
                <a:solidFill>
                  <a:srgbClr val="967A65"/>
                </a:solidFill>
                <a:latin typeface="Josefin Sans"/>
                <a:ea typeface="Josefin Sans"/>
                <a:cs typeface="Josefin Sans"/>
                <a:sym typeface="Josefin Sans"/>
              </a:rPr>
              <a:t>Why is Design Thinking helpful?</a:t>
            </a:r>
          </a:p>
        </p:txBody>
      </p:sp>
      <p:sp>
        <p:nvSpPr>
          <p:cNvPr id="9" name="TextBox 9"/>
          <p:cNvSpPr txBox="1"/>
          <p:nvPr/>
        </p:nvSpPr>
        <p:spPr>
          <a:xfrm>
            <a:off x="792659" y="1388146"/>
            <a:ext cx="10938555" cy="5130251"/>
          </a:xfrm>
          <a:prstGeom prst="rect">
            <a:avLst/>
          </a:prstGeom>
        </p:spPr>
        <p:txBody>
          <a:bodyPr wrap="square" lIns="0" tIns="0" rIns="0" bIns="0" rtlCol="0" anchor="t">
            <a:spAutoFit/>
          </a:bodyPr>
          <a:lstStyle/>
          <a:p>
            <a:pPr>
              <a:lnSpc>
                <a:spcPts val="3136"/>
              </a:lnSpc>
            </a:pPr>
            <a:r>
              <a:rPr lang="en-GB" sz="1600" spc="112" dirty="0">
                <a:solidFill>
                  <a:srgbClr val="204666"/>
                </a:solidFill>
                <a:latin typeface="Josefin Sans"/>
                <a:ea typeface="Josefin Sans"/>
                <a:cs typeface="Josefin Sans"/>
                <a:sym typeface="Josefin Sans"/>
              </a:rPr>
              <a:t>Design thinking is useful for several reasons:</a:t>
            </a:r>
          </a:p>
          <a:p>
            <a:pPr marL="285750" indent="-285750">
              <a:lnSpc>
                <a:spcPts val="3136"/>
              </a:lnSpc>
              <a:buFont typeface="Arial" panose="020B0604020202020204" pitchFamily="34" charset="0"/>
              <a:buChar char="•"/>
            </a:pPr>
            <a:r>
              <a:rPr lang="en-GB" sz="1600" spc="112" dirty="0">
                <a:solidFill>
                  <a:srgbClr val="204666"/>
                </a:solidFill>
                <a:latin typeface="Josefin Sans"/>
                <a:ea typeface="Josefin Sans"/>
                <a:cs typeface="Josefin Sans"/>
                <a:sym typeface="Josefin Sans"/>
              </a:rPr>
              <a:t>Creativity: It encourages students to think outside the box and come up with innovative solutions to problems.</a:t>
            </a:r>
          </a:p>
          <a:p>
            <a:pPr marL="285750" indent="-285750">
              <a:lnSpc>
                <a:spcPts val="3136"/>
              </a:lnSpc>
              <a:buFont typeface="Arial" panose="020B0604020202020204" pitchFamily="34" charset="0"/>
              <a:buChar char="•"/>
            </a:pPr>
            <a:r>
              <a:rPr lang="en-GB" sz="1600" spc="112" dirty="0">
                <a:solidFill>
                  <a:srgbClr val="204666"/>
                </a:solidFill>
                <a:latin typeface="Josefin Sans"/>
                <a:ea typeface="Josefin Sans"/>
                <a:cs typeface="Josefin Sans"/>
                <a:sym typeface="Josefin Sans"/>
              </a:rPr>
              <a:t>Collaboration: It promotes teamwork and communication, as students often work in groups to share ideas and feedback.</a:t>
            </a:r>
          </a:p>
          <a:p>
            <a:pPr marL="285750" indent="-285750">
              <a:lnSpc>
                <a:spcPts val="3136"/>
              </a:lnSpc>
              <a:buFont typeface="Arial" panose="020B0604020202020204" pitchFamily="34" charset="0"/>
              <a:buChar char="•"/>
            </a:pPr>
            <a:r>
              <a:rPr lang="en-GB" sz="1600" spc="112" dirty="0">
                <a:solidFill>
                  <a:srgbClr val="204666"/>
                </a:solidFill>
                <a:latin typeface="Josefin Sans"/>
                <a:ea typeface="Josefin Sans"/>
                <a:cs typeface="Josefin Sans"/>
                <a:sym typeface="Josefin Sans"/>
              </a:rPr>
              <a:t>Critical Thinking: Students learn to analyse problems, consider different perspectives, and evaluate solutions based on user needs.</a:t>
            </a:r>
          </a:p>
          <a:p>
            <a:pPr marL="285750" indent="-285750">
              <a:lnSpc>
                <a:spcPts val="3136"/>
              </a:lnSpc>
              <a:buFont typeface="Arial" panose="020B0604020202020204" pitchFamily="34" charset="0"/>
              <a:buChar char="•"/>
            </a:pPr>
            <a:r>
              <a:rPr lang="en-GB" sz="1600" spc="112" dirty="0">
                <a:solidFill>
                  <a:srgbClr val="204666"/>
                </a:solidFill>
                <a:latin typeface="Josefin Sans"/>
                <a:ea typeface="Josefin Sans"/>
                <a:cs typeface="Josefin Sans"/>
                <a:sym typeface="Josefin Sans"/>
              </a:rPr>
              <a:t>Hands-On Learning: The process involves creating prototypes and testing them, which makes learning interactive and engaging.</a:t>
            </a:r>
          </a:p>
          <a:p>
            <a:pPr marL="285750" indent="-285750">
              <a:lnSpc>
                <a:spcPts val="3136"/>
              </a:lnSpc>
              <a:buFont typeface="Arial" panose="020B0604020202020204" pitchFamily="34" charset="0"/>
              <a:buChar char="•"/>
            </a:pPr>
            <a:r>
              <a:rPr lang="en-GB" sz="1600" spc="112" dirty="0">
                <a:solidFill>
                  <a:srgbClr val="204666"/>
                </a:solidFill>
                <a:latin typeface="Josefin Sans"/>
                <a:ea typeface="Josefin Sans"/>
                <a:cs typeface="Josefin Sans"/>
                <a:sym typeface="Josefin Sans"/>
              </a:rPr>
              <a:t>Empathy: It helps students understand the importance of considering others' needs and experiences, fostering empathy and social awareness.</a:t>
            </a:r>
          </a:p>
          <a:p>
            <a:pPr marL="285750" indent="-285750">
              <a:lnSpc>
                <a:spcPts val="3136"/>
              </a:lnSpc>
              <a:buFont typeface="Arial" panose="020B0604020202020204" pitchFamily="34" charset="0"/>
              <a:buChar char="•"/>
            </a:pPr>
            <a:r>
              <a:rPr lang="en-GB" sz="1600" spc="112" dirty="0">
                <a:solidFill>
                  <a:srgbClr val="204666"/>
                </a:solidFill>
                <a:latin typeface="Josefin Sans"/>
                <a:ea typeface="Josefin Sans"/>
                <a:cs typeface="Josefin Sans"/>
                <a:sym typeface="Josefin Sans"/>
              </a:rPr>
              <a:t>Resilience: Students learn that failure is a part of the process, encouraging a growth mindset as they iterate and improve their ideas.</a:t>
            </a:r>
            <a:endParaRPr lang="en-US" sz="1600" spc="112" dirty="0">
              <a:solidFill>
                <a:srgbClr val="204666"/>
              </a:solidFill>
              <a:latin typeface="Josefin Sans"/>
              <a:ea typeface="Josefin Sans"/>
              <a:cs typeface="Josefin Sans"/>
              <a:sym typeface="Josefin Sans"/>
            </a:endParaRPr>
          </a:p>
        </p:txBody>
      </p:sp>
      <p:sp>
        <p:nvSpPr>
          <p:cNvPr id="19" name="AutoShape 19"/>
          <p:cNvSpPr/>
          <p:nvPr/>
        </p:nvSpPr>
        <p:spPr>
          <a:xfrm>
            <a:off x="-251151" y="-358367"/>
            <a:ext cx="446383" cy="7574733"/>
          </a:xfrm>
          <a:prstGeom prst="rect">
            <a:avLst/>
          </a:prstGeom>
          <a:solidFill>
            <a:srgbClr val="204666"/>
          </a:solidFill>
        </p:spPr>
        <p:txBody>
          <a:bodyPr/>
          <a:lstStyle/>
          <a:p>
            <a:endParaRPr lang="en-AU" sz="1200"/>
          </a:p>
        </p:txBody>
      </p:sp>
    </p:spTree>
    <p:extLst>
      <p:ext uri="{BB962C8B-B14F-4D97-AF65-F5344CB8AC3E}">
        <p14:creationId xmlns:p14="http://schemas.microsoft.com/office/powerpoint/2010/main" val="378995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260DE-22FF-798D-4C24-2BE52C942E5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3AD4D5-1258-74FE-6FDA-7931EFB22951}"/>
              </a:ext>
            </a:extLst>
          </p:cNvPr>
          <p:cNvSpPr txBox="1"/>
          <p:nvPr/>
        </p:nvSpPr>
        <p:spPr>
          <a:xfrm>
            <a:off x="685800" y="647701"/>
            <a:ext cx="9521239" cy="673967"/>
          </a:xfrm>
          <a:prstGeom prst="rect">
            <a:avLst/>
          </a:prstGeom>
        </p:spPr>
        <p:txBody>
          <a:bodyPr lIns="0" tIns="0" rIns="0" bIns="0" rtlCol="0" anchor="t">
            <a:spAutoFit/>
          </a:bodyPr>
          <a:lstStyle/>
          <a:p>
            <a:pPr>
              <a:lnSpc>
                <a:spcPts val="5334"/>
              </a:lnSpc>
            </a:pPr>
            <a:r>
              <a:rPr lang="en-US" sz="4267" spc="85" dirty="0">
                <a:solidFill>
                  <a:srgbClr val="967A65"/>
                </a:solidFill>
                <a:latin typeface="Josefin Sans"/>
                <a:ea typeface="Josefin Sans"/>
                <a:cs typeface="Josefin Sans"/>
                <a:sym typeface="Josefin Sans"/>
              </a:rPr>
              <a:t>A problem to be solved</a:t>
            </a:r>
          </a:p>
        </p:txBody>
      </p:sp>
      <p:sp>
        <p:nvSpPr>
          <p:cNvPr id="9" name="TextBox 9">
            <a:extLst>
              <a:ext uri="{FF2B5EF4-FFF2-40B4-BE49-F238E27FC236}">
                <a16:creationId xmlns:a16="http://schemas.microsoft.com/office/drawing/2014/main" id="{A144A955-3C19-4B79-6616-A6A95FD932EC}"/>
              </a:ext>
            </a:extLst>
          </p:cNvPr>
          <p:cNvSpPr txBox="1"/>
          <p:nvPr/>
        </p:nvSpPr>
        <p:spPr>
          <a:xfrm>
            <a:off x="1545694" y="1732391"/>
            <a:ext cx="8151326" cy="1560042"/>
          </a:xfrm>
          <a:prstGeom prst="rect">
            <a:avLst/>
          </a:prstGeom>
        </p:spPr>
        <p:txBody>
          <a:bodyPr wrap="square" lIns="0" tIns="0" rIns="0" bIns="0" rtlCol="0" anchor="t">
            <a:spAutoFit/>
          </a:bodyPr>
          <a:lstStyle/>
          <a:p>
            <a:pPr>
              <a:lnSpc>
                <a:spcPts val="3136"/>
              </a:lnSpc>
            </a:pPr>
            <a:r>
              <a:rPr lang="en-AU" sz="1800" dirty="0">
                <a:effectLst/>
                <a:latin typeface="Josefin Sans" pitchFamily="2" charset="0"/>
                <a:ea typeface="Times New Roman" panose="02020603050405020304" pitchFamily="18" charset="0"/>
                <a:cs typeface="Aptos" panose="020B0004020202020204" pitchFamily="34" charset="0"/>
              </a:rPr>
              <a:t>At the end of last term, Ms Smith had to move into a new STEM space, all of the resources and equipment have been put in the room but it is not at all ready for student and teacher use. How could we use design thinking to solve the problem? </a:t>
            </a:r>
            <a:endParaRPr lang="en-US" sz="1867" spc="112" dirty="0">
              <a:solidFill>
                <a:srgbClr val="204666"/>
              </a:solidFill>
              <a:latin typeface="Josefin Sans" pitchFamily="2" charset="0"/>
              <a:ea typeface="Josefin Sans"/>
              <a:cs typeface="Josefin Sans"/>
              <a:sym typeface="Josefin Sans"/>
            </a:endParaRPr>
          </a:p>
        </p:txBody>
      </p:sp>
      <p:sp>
        <p:nvSpPr>
          <p:cNvPr id="19" name="AutoShape 19">
            <a:extLst>
              <a:ext uri="{FF2B5EF4-FFF2-40B4-BE49-F238E27FC236}">
                <a16:creationId xmlns:a16="http://schemas.microsoft.com/office/drawing/2014/main" id="{E59E7BC0-3496-3375-4F9E-47894BBFEC77}"/>
              </a:ext>
            </a:extLst>
          </p:cNvPr>
          <p:cNvSpPr/>
          <p:nvPr/>
        </p:nvSpPr>
        <p:spPr>
          <a:xfrm>
            <a:off x="-251151" y="-358367"/>
            <a:ext cx="446383" cy="7574733"/>
          </a:xfrm>
          <a:prstGeom prst="rect">
            <a:avLst/>
          </a:prstGeom>
          <a:solidFill>
            <a:srgbClr val="204666"/>
          </a:solidFill>
        </p:spPr>
        <p:txBody>
          <a:bodyPr/>
          <a:lstStyle/>
          <a:p>
            <a:endParaRPr lang="en-AU" sz="1200"/>
          </a:p>
        </p:txBody>
      </p:sp>
      <p:sp>
        <p:nvSpPr>
          <p:cNvPr id="28" name="TextBox 9">
            <a:extLst>
              <a:ext uri="{FF2B5EF4-FFF2-40B4-BE49-F238E27FC236}">
                <a16:creationId xmlns:a16="http://schemas.microsoft.com/office/drawing/2014/main" id="{37B52F1A-E8BC-1931-BBA9-5DB510E9FC0E}"/>
              </a:ext>
            </a:extLst>
          </p:cNvPr>
          <p:cNvSpPr txBox="1"/>
          <p:nvPr/>
        </p:nvSpPr>
        <p:spPr>
          <a:xfrm>
            <a:off x="1545694" y="4399657"/>
            <a:ext cx="8151326" cy="1162498"/>
          </a:xfrm>
          <a:prstGeom prst="rect">
            <a:avLst/>
          </a:prstGeom>
        </p:spPr>
        <p:txBody>
          <a:bodyPr wrap="square" lIns="0" tIns="0" rIns="0" bIns="0" rtlCol="0" anchor="t">
            <a:spAutoFit/>
          </a:bodyPr>
          <a:lstStyle/>
          <a:p>
            <a:pPr>
              <a:lnSpc>
                <a:spcPts val="3136"/>
              </a:lnSpc>
            </a:pPr>
            <a:r>
              <a:rPr lang="en-AU" dirty="0">
                <a:effectLst/>
                <a:latin typeface="Josefin Sans" pitchFamily="2" charset="0"/>
                <a:ea typeface="Times New Roman" panose="02020603050405020304" pitchFamily="18" charset="0"/>
                <a:cs typeface="Aptos" panose="020B0004020202020204" pitchFamily="34" charset="0"/>
              </a:rPr>
              <a:t>How could we use design thinking to solve the problem?</a:t>
            </a:r>
          </a:p>
          <a:p>
            <a:pPr>
              <a:lnSpc>
                <a:spcPts val="3136"/>
              </a:lnSpc>
            </a:pPr>
            <a:r>
              <a:rPr lang="en-AU" spc="112" dirty="0">
                <a:latin typeface="Josefin Sans" pitchFamily="2" charset="0"/>
                <a:ea typeface="Josefin Sans"/>
                <a:cs typeface="Josefin Sans"/>
                <a:sym typeface="Josefin Sans"/>
              </a:rPr>
              <a:t>Use each of the design thinking elements to discuss how you would help…. </a:t>
            </a:r>
            <a:endParaRPr lang="en-US" spc="112" dirty="0">
              <a:latin typeface="Josefin Sans"/>
              <a:ea typeface="Josefin Sans"/>
              <a:cs typeface="Josefin Sans"/>
              <a:sym typeface="Josefin Sans"/>
            </a:endParaRPr>
          </a:p>
        </p:txBody>
      </p:sp>
      <p:sp>
        <p:nvSpPr>
          <p:cNvPr id="5" name="TextBox 4">
            <a:extLst>
              <a:ext uri="{FF2B5EF4-FFF2-40B4-BE49-F238E27FC236}">
                <a16:creationId xmlns:a16="http://schemas.microsoft.com/office/drawing/2014/main" id="{AB17B08C-F7CE-CE29-A18B-4655C7820676}"/>
              </a:ext>
            </a:extLst>
          </p:cNvPr>
          <p:cNvSpPr txBox="1"/>
          <p:nvPr/>
        </p:nvSpPr>
        <p:spPr>
          <a:xfrm>
            <a:off x="7818942" y="647701"/>
            <a:ext cx="3082677" cy="646331"/>
          </a:xfrm>
          <a:custGeom>
            <a:avLst/>
            <a:gdLst>
              <a:gd name="connsiteX0" fmla="*/ 0 w 3082677"/>
              <a:gd name="connsiteY0" fmla="*/ 0 h 646331"/>
              <a:gd name="connsiteX1" fmla="*/ 585709 w 3082677"/>
              <a:gd name="connsiteY1" fmla="*/ 0 h 646331"/>
              <a:gd name="connsiteX2" fmla="*/ 1233071 w 3082677"/>
              <a:gd name="connsiteY2" fmla="*/ 0 h 646331"/>
              <a:gd name="connsiteX3" fmla="*/ 1757126 w 3082677"/>
              <a:gd name="connsiteY3" fmla="*/ 0 h 646331"/>
              <a:gd name="connsiteX4" fmla="*/ 2373661 w 3082677"/>
              <a:gd name="connsiteY4" fmla="*/ 0 h 646331"/>
              <a:gd name="connsiteX5" fmla="*/ 3082677 w 3082677"/>
              <a:gd name="connsiteY5" fmla="*/ 0 h 646331"/>
              <a:gd name="connsiteX6" fmla="*/ 3082677 w 3082677"/>
              <a:gd name="connsiteY6" fmla="*/ 646331 h 646331"/>
              <a:gd name="connsiteX7" fmla="*/ 2496968 w 3082677"/>
              <a:gd name="connsiteY7" fmla="*/ 646331 h 646331"/>
              <a:gd name="connsiteX8" fmla="*/ 1880433 w 3082677"/>
              <a:gd name="connsiteY8" fmla="*/ 646331 h 646331"/>
              <a:gd name="connsiteX9" fmla="*/ 1325551 w 3082677"/>
              <a:gd name="connsiteY9" fmla="*/ 646331 h 646331"/>
              <a:gd name="connsiteX10" fmla="*/ 801496 w 3082677"/>
              <a:gd name="connsiteY10" fmla="*/ 646331 h 646331"/>
              <a:gd name="connsiteX11" fmla="*/ 0 w 3082677"/>
              <a:gd name="connsiteY11" fmla="*/ 646331 h 646331"/>
              <a:gd name="connsiteX12" fmla="*/ 0 w 3082677"/>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77" h="646331" extrusionOk="0">
                <a:moveTo>
                  <a:pt x="0" y="0"/>
                </a:moveTo>
                <a:cubicBezTo>
                  <a:pt x="165189" y="11441"/>
                  <a:pt x="447159" y="19806"/>
                  <a:pt x="585709" y="0"/>
                </a:cubicBezTo>
                <a:cubicBezTo>
                  <a:pt x="724259" y="-19806"/>
                  <a:pt x="1084682" y="5079"/>
                  <a:pt x="1233071" y="0"/>
                </a:cubicBezTo>
                <a:cubicBezTo>
                  <a:pt x="1381460" y="-5079"/>
                  <a:pt x="1647481" y="-5855"/>
                  <a:pt x="1757126" y="0"/>
                </a:cubicBezTo>
                <a:cubicBezTo>
                  <a:pt x="1866771" y="5855"/>
                  <a:pt x="2126737" y="-21105"/>
                  <a:pt x="2373661" y="0"/>
                </a:cubicBezTo>
                <a:cubicBezTo>
                  <a:pt x="2620586" y="21105"/>
                  <a:pt x="2872941" y="27358"/>
                  <a:pt x="3082677" y="0"/>
                </a:cubicBezTo>
                <a:cubicBezTo>
                  <a:pt x="3058930" y="166190"/>
                  <a:pt x="3091463" y="341380"/>
                  <a:pt x="3082677" y="646331"/>
                </a:cubicBezTo>
                <a:cubicBezTo>
                  <a:pt x="2817427" y="622708"/>
                  <a:pt x="2708152" y="659010"/>
                  <a:pt x="2496968" y="646331"/>
                </a:cubicBezTo>
                <a:cubicBezTo>
                  <a:pt x="2285784" y="633652"/>
                  <a:pt x="2153143" y="619838"/>
                  <a:pt x="1880433" y="646331"/>
                </a:cubicBezTo>
                <a:cubicBezTo>
                  <a:pt x="1607723" y="672824"/>
                  <a:pt x="1582842" y="642532"/>
                  <a:pt x="1325551" y="646331"/>
                </a:cubicBezTo>
                <a:cubicBezTo>
                  <a:pt x="1068260" y="650130"/>
                  <a:pt x="1043066" y="666365"/>
                  <a:pt x="801496" y="646331"/>
                </a:cubicBezTo>
                <a:cubicBezTo>
                  <a:pt x="559926" y="626297"/>
                  <a:pt x="168340" y="636434"/>
                  <a:pt x="0" y="646331"/>
                </a:cubicBezTo>
                <a:cubicBezTo>
                  <a:pt x="18126" y="425342"/>
                  <a:pt x="19437" y="302883"/>
                  <a:pt x="0" y="0"/>
                </a:cubicBezTo>
                <a:close/>
              </a:path>
            </a:pathLst>
          </a:custGeom>
          <a:noFill/>
          <a:ln w="57150">
            <a:solidFill>
              <a:schemeClr val="accent1"/>
            </a:solidFill>
            <a:extLst>
              <a:ext uri="{C807C97D-BFC1-408E-A445-0C87EB9F89A2}">
                <ask:lineSketchStyleProps xmlns:ask="http://schemas.microsoft.com/office/drawing/2018/sketchyshapes" sd="1753763151">
                  <a:prstGeom prst="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b="1" dirty="0">
                <a:latin typeface="Josefin Sans" pitchFamily="2" charset="0"/>
              </a:rPr>
              <a:t>CHANGE PROBLEM TO SUIT CONTEXT</a:t>
            </a:r>
          </a:p>
        </p:txBody>
      </p:sp>
      <p:pic>
        <p:nvPicPr>
          <p:cNvPr id="6" name="Graphic 5" descr="Race Car outline">
            <a:extLst>
              <a:ext uri="{FF2B5EF4-FFF2-40B4-BE49-F238E27FC236}">
                <a16:creationId xmlns:a16="http://schemas.microsoft.com/office/drawing/2014/main" id="{09A031AA-2422-BE25-F341-195C7D3FF4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640" y="1993865"/>
            <a:ext cx="914400" cy="914400"/>
          </a:xfrm>
          <a:prstGeom prst="rect">
            <a:avLst/>
          </a:prstGeom>
        </p:spPr>
      </p:pic>
      <p:pic>
        <p:nvPicPr>
          <p:cNvPr id="7" name="Graphic 6" descr="Race Car outline">
            <a:extLst>
              <a:ext uri="{FF2B5EF4-FFF2-40B4-BE49-F238E27FC236}">
                <a16:creationId xmlns:a16="http://schemas.microsoft.com/office/drawing/2014/main" id="{3E4CA661-CFA6-37F0-67DA-DD39C058BA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640" y="4523706"/>
            <a:ext cx="914400" cy="914400"/>
          </a:xfrm>
          <a:prstGeom prst="rect">
            <a:avLst/>
          </a:prstGeom>
        </p:spPr>
      </p:pic>
    </p:spTree>
    <p:extLst>
      <p:ext uri="{BB962C8B-B14F-4D97-AF65-F5344CB8AC3E}">
        <p14:creationId xmlns:p14="http://schemas.microsoft.com/office/powerpoint/2010/main" val="3480795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43947</TotalTime>
  <Words>2271</Words>
  <Application>Microsoft Office PowerPoint</Application>
  <PresentationFormat>Widescreen</PresentationFormat>
  <Paragraphs>279</Paragraphs>
  <Slides>66</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Aptos</vt:lpstr>
      <vt:lpstr>Aptos Display</vt:lpstr>
      <vt:lpstr>Arial</vt:lpstr>
      <vt:lpstr>Century Gothic</vt:lpstr>
      <vt:lpstr>Josefin Sans</vt:lpstr>
      <vt:lpstr>Josefin Sans Bold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Abbey MacPherson</dc:creator>
  <cp:lastModifiedBy>Abbey Macpherson</cp:lastModifiedBy>
  <cp:revision>5</cp:revision>
  <dcterms:created xsi:type="dcterms:W3CDTF">2024-10-22T12:06:25Z</dcterms:created>
  <dcterms:modified xsi:type="dcterms:W3CDTF">2025-05-06T11:50:24Z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2025-04-28T11:05:20Z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6d4844f5-9e24-4e64-895e-d8fcb463cfba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